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F4ED-552E-4DC7-92B6-CCD8041FE2CC}" type="datetimeFigureOut">
              <a:rPr lang="en-CA" smtClean="0"/>
              <a:t>10-May-2018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C53C-B771-407D-BD7F-A74F6A5C5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6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F4ED-552E-4DC7-92B6-CCD8041FE2CC}" type="datetimeFigureOut">
              <a:rPr lang="en-CA" smtClean="0"/>
              <a:t>10-May-2018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C53C-B771-407D-BD7F-A74F6A5C5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6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paul.hasselback@viha.c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smtClean="0"/>
              <a:t>Cannabis – a growing concern and a new world order</a:t>
            </a:r>
            <a:br>
              <a:rPr lang="en-CA" smtClean="0"/>
            </a:br>
            <a:r>
              <a:rPr lang="en-CA" sz="2200" smtClean="0"/>
              <a:t>SD 69 </a:t>
            </a:r>
            <a:br>
              <a:rPr lang="en-CA" sz="2200" smtClean="0"/>
            </a:br>
            <a:r>
              <a:rPr lang="en-CA" sz="2200" smtClean="0"/>
              <a:t>May 23, 2018</a:t>
            </a:r>
            <a:endParaRPr lang="en-GB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21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Legalization and youth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15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Student supports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51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School policy - suggestions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30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Managing use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902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Excessive use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19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+mn-lt"/>
              </a:rPr>
              <a:t>Discovery also offers:</a:t>
            </a:r>
            <a:endParaRPr lang="en-CA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sz="1800" b="1" smtClean="0">
                <a:latin typeface="+mn-lt"/>
                <a:cs typeface="Lucida Sans Unicode" panose="020B0602030504020204" pitchFamily="34" charset="0"/>
              </a:rPr>
              <a:t>Paul Hasselback MD MSc FRCPC 250.739.6304</a:t>
            </a:r>
            <a:br>
              <a:rPr lang="en-US" sz="1800" b="1" smtClean="0">
                <a:latin typeface="+mn-lt"/>
                <a:cs typeface="Lucida Sans Unicode" panose="020B0602030504020204" pitchFamily="34" charset="0"/>
              </a:rPr>
            </a:br>
            <a:r>
              <a:rPr lang="en-US" sz="1800" b="1" smtClean="0">
                <a:latin typeface="+mn-lt"/>
                <a:cs typeface="Lucida Sans Unicode" panose="020B0602030504020204" pitchFamily="34" charset="0"/>
              </a:rPr>
              <a:t>Medical Health Officer</a:t>
            </a:r>
            <a:br>
              <a:rPr lang="en-US" sz="1800" b="1" smtClean="0">
                <a:latin typeface="+mn-lt"/>
                <a:cs typeface="Lucida Sans Unicode" panose="020B0602030504020204" pitchFamily="34" charset="0"/>
              </a:rPr>
            </a:br>
            <a:r>
              <a:rPr lang="en-US" sz="1800" b="1" smtClean="0">
                <a:latin typeface="+mn-lt"/>
                <a:cs typeface="Lucida Sans Unicode" panose="020B0602030504020204" pitchFamily="34" charset="0"/>
              </a:rPr>
              <a:t>Central Vancouver Island</a:t>
            </a:r>
            <a:br>
              <a:rPr lang="en-US" sz="1800" b="1" smtClean="0">
                <a:latin typeface="+mn-lt"/>
                <a:cs typeface="Lucida Sans Unicode" panose="020B0602030504020204" pitchFamily="34" charset="0"/>
              </a:rPr>
            </a:br>
            <a:r>
              <a:rPr lang="en-US" sz="1800" b="1" smtClean="0">
                <a:latin typeface="+mn-lt"/>
                <a:cs typeface="Lucida Sans Unicode" panose="020B0602030504020204" pitchFamily="34" charset="0"/>
                <a:hlinkClick r:id="rId2"/>
              </a:rPr>
              <a:t>paul.hasselback@viha.ca</a:t>
            </a:r>
            <a:r>
              <a:rPr lang="en-US" sz="1800" b="1" smtClean="0">
                <a:latin typeface="+mn-lt"/>
                <a:cs typeface="Lucida Sans Unicode" panose="020B0602030504020204" pitchFamily="34" charset="0"/>
              </a:rPr>
              <a:t/>
            </a:r>
            <a:br>
              <a:rPr lang="en-US" sz="1800" b="1" smtClean="0">
                <a:latin typeface="+mn-lt"/>
                <a:cs typeface="Lucida Sans Unicode" panose="020B0602030504020204" pitchFamily="34" charset="0"/>
              </a:rPr>
            </a:br>
            <a:endParaRPr lang="en-CA" sz="1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Outline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1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6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1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8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Medical 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9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Safer use guidelines</a:t>
            </a:r>
            <a:br>
              <a:rPr lang="en-CA" smtClean="0"/>
            </a:br>
            <a:r>
              <a:rPr lang="en-CA" sz="1100" smtClean="0"/>
              <a:t>http://</a:t>
            </a:r>
            <a:r>
              <a:rPr lang="en-CA" sz="1100" smtClean="0">
                <a:solidFill>
                  <a:srgbClr val="FFFFFF"/>
                </a:solidFill>
              </a:rPr>
              <a:t>www.camh.ca/en/research/news_reports_and_books/Dpcuments/LRCUG.KT.Professional.15June2017.PDF</a:t>
            </a:r>
            <a:endParaRPr lang="en-CA" sz="11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74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98169533B7F46BC951912322D71D7" ma:contentTypeVersion="0" ma:contentTypeDescription="Create a new document." ma:contentTypeScope="" ma:versionID="02a68d56a4b54d1b4d5bbd410273f5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a7feeb3a93eb041bf2c7c1e0bed8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4BC7E-8EEA-479B-A78E-7E1B6F06B7B1}"/>
</file>

<file path=customXml/itemProps2.xml><?xml version="1.0" encoding="utf-8"?>
<ds:datastoreItem xmlns:ds="http://schemas.openxmlformats.org/officeDocument/2006/customXml" ds:itemID="{69B17F8F-02D9-4BA4-91C0-2828ED1A3EDC}"/>
</file>

<file path=customXml/itemProps3.xml><?xml version="1.0" encoding="utf-8"?>
<ds:datastoreItem xmlns:ds="http://schemas.openxmlformats.org/officeDocument/2006/customXml" ds:itemID="{B7642769-2DBA-4770-B8FB-D869AB377D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Cannabis – a growing concern and a new world order SD 69  May 23, 2018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recommendations</vt:lpstr>
      <vt:lpstr>Safer use guidelines http://www.camh.ca/en/research/news_reports_and_books/Dpcuments/LRCUG.KT.Professional.15June2017.PDF</vt:lpstr>
      <vt:lpstr>Legalization and youth</vt:lpstr>
      <vt:lpstr>Student supports</vt:lpstr>
      <vt:lpstr>School policy - suggestions</vt:lpstr>
      <vt:lpstr>Managing use</vt:lpstr>
      <vt:lpstr>Excessive use</vt:lpstr>
      <vt:lpstr>Discovery also offers:</vt:lpstr>
      <vt:lpstr>Paul Hasselback MD MSc FRCPC 250.739.6304 Medical Health Officer Central Vancouver Island paul.hasselback@viha.ca </vt:lpstr>
    </vt:vector>
  </TitlesOfParts>
  <Company>Health Shared Services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– a growing concern and a new world order SD 69  May 23, 2018</dc:title>
  <dc:creator>Dalman, Teresa</dc:creator>
  <cp:lastModifiedBy>Dalman, Teresa</cp:lastModifiedBy>
  <cp:revision>1</cp:revision>
  <dcterms:created xsi:type="dcterms:W3CDTF">2018-05-10T20:53:39Z</dcterms:created>
  <dcterms:modified xsi:type="dcterms:W3CDTF">2018-05-10T20:55:24Z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0x0101000B998169533B7F46BC951912322D71D7</vt:lpwstr>
  </property>
</Properties>
</file>