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theme/theme1.xml" ContentType="application/vnd.openxmlformats-officedocument.theme+xml"/>
  <Override PartName="/ppt/diagrams/drawing1.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4" r:id="rId8"/>
    <p:sldId id="262" r:id="rId9"/>
    <p:sldId id="265" r:id="rId10"/>
    <p:sldId id="263"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178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049C03-1684-48C4-B575-FE86C7FC06E5}" type="doc">
      <dgm:prSet loTypeId="urn:microsoft.com/office/officeart/2008/layout/VerticalCircleList" loCatId="list" qsTypeId="urn:microsoft.com/office/officeart/2005/8/quickstyle/simple1" qsCatId="simple" csTypeId="urn:microsoft.com/office/officeart/2005/8/colors/accent1_3" csCatId="accent1" phldr="1"/>
      <dgm:spPr/>
    </dgm:pt>
    <dgm:pt modelId="{94B1753C-9A55-4C43-9DEA-5AEDDEE7DD56}">
      <dgm:prSet phldrT="[Text]"/>
      <dgm:spPr/>
      <dgm:t>
        <a:bodyPr/>
        <a:lstStyle/>
        <a:p>
          <a:r>
            <a:rPr lang="en-US" dirty="0" smtClean="0">
              <a:ln/>
              <a:effectLst>
                <a:outerShdw blurRad="50800" dist="38100" algn="l" rotWithShape="0">
                  <a:prstClr val="black">
                    <a:alpha val="40000"/>
                  </a:prstClr>
                </a:outerShdw>
              </a:effectLst>
            </a:rPr>
            <a:t>Overview</a:t>
          </a:r>
          <a:endParaRPr lang="en-CA" dirty="0">
            <a:ln/>
            <a:effectLst>
              <a:outerShdw blurRad="50800" dist="38100" algn="l" rotWithShape="0">
                <a:prstClr val="black">
                  <a:alpha val="40000"/>
                </a:prstClr>
              </a:outerShdw>
            </a:effectLst>
          </a:endParaRPr>
        </a:p>
      </dgm:t>
    </dgm:pt>
    <dgm:pt modelId="{053973CD-E225-4486-B604-2C6665B19C69}" type="parTrans" cxnId="{4013BBC7-E69D-4C6D-A7B7-562725405782}">
      <dgm:prSet/>
      <dgm:spPr/>
      <dgm:t>
        <a:bodyPr/>
        <a:lstStyle/>
        <a:p>
          <a:endParaRPr lang="en-CA">
            <a:ln>
              <a:noFill/>
            </a:ln>
            <a:solidFill>
              <a:srgbClr val="002060"/>
            </a:solidFill>
            <a:effectLst>
              <a:outerShdw blurRad="50800" dist="38100" algn="l" rotWithShape="0">
                <a:prstClr val="black">
                  <a:alpha val="40000"/>
                </a:prstClr>
              </a:outerShdw>
            </a:effectLst>
          </a:endParaRPr>
        </a:p>
      </dgm:t>
    </dgm:pt>
    <dgm:pt modelId="{BE2A655C-1EE1-407C-B0AD-4F6748EAF7CA}" type="sibTrans" cxnId="{4013BBC7-E69D-4C6D-A7B7-562725405782}">
      <dgm:prSet/>
      <dgm:spPr/>
      <dgm:t>
        <a:bodyPr/>
        <a:lstStyle/>
        <a:p>
          <a:endParaRPr lang="en-CA">
            <a:ln>
              <a:noFill/>
            </a:ln>
            <a:solidFill>
              <a:srgbClr val="002060"/>
            </a:solidFill>
            <a:effectLst>
              <a:outerShdw blurRad="50800" dist="38100" algn="l" rotWithShape="0">
                <a:prstClr val="black">
                  <a:alpha val="40000"/>
                </a:prstClr>
              </a:outerShdw>
            </a:effectLst>
          </a:endParaRPr>
        </a:p>
      </dgm:t>
    </dgm:pt>
    <dgm:pt modelId="{4EEE6C90-E767-44AB-98D1-618521E4F195}">
      <dgm:prSet phldrT="[Text]"/>
      <dgm:spPr/>
      <dgm:t>
        <a:bodyPr/>
        <a:lstStyle/>
        <a:p>
          <a:r>
            <a:rPr lang="en-US" dirty="0" smtClean="0">
              <a:ln/>
              <a:effectLst>
                <a:outerShdw blurRad="50800" dist="38100" algn="l" rotWithShape="0">
                  <a:prstClr val="black">
                    <a:alpha val="40000"/>
                  </a:prstClr>
                </a:outerShdw>
              </a:effectLst>
            </a:rPr>
            <a:t>Cover Letter</a:t>
          </a:r>
          <a:endParaRPr lang="en-CA" dirty="0">
            <a:ln/>
            <a:effectLst>
              <a:outerShdw blurRad="50800" dist="38100" algn="l" rotWithShape="0">
                <a:prstClr val="black">
                  <a:alpha val="40000"/>
                </a:prstClr>
              </a:outerShdw>
            </a:effectLst>
          </a:endParaRPr>
        </a:p>
      </dgm:t>
    </dgm:pt>
    <dgm:pt modelId="{8DF431C6-D5C8-4A3E-A951-63D415C1BE28}" type="parTrans" cxnId="{2F0C3879-37D6-4814-AEC0-46296AA3031F}">
      <dgm:prSet/>
      <dgm:spPr/>
      <dgm:t>
        <a:bodyPr/>
        <a:lstStyle/>
        <a:p>
          <a:endParaRPr lang="en-CA">
            <a:ln>
              <a:noFill/>
            </a:ln>
            <a:solidFill>
              <a:srgbClr val="002060"/>
            </a:solidFill>
            <a:effectLst>
              <a:outerShdw blurRad="50800" dist="38100" algn="l" rotWithShape="0">
                <a:prstClr val="black">
                  <a:alpha val="40000"/>
                </a:prstClr>
              </a:outerShdw>
            </a:effectLst>
          </a:endParaRPr>
        </a:p>
      </dgm:t>
    </dgm:pt>
    <dgm:pt modelId="{3589FAEB-C9F9-49D9-8C37-FFF90128467D}" type="sibTrans" cxnId="{2F0C3879-37D6-4814-AEC0-46296AA3031F}">
      <dgm:prSet/>
      <dgm:spPr/>
      <dgm:t>
        <a:bodyPr/>
        <a:lstStyle/>
        <a:p>
          <a:endParaRPr lang="en-CA">
            <a:ln>
              <a:noFill/>
            </a:ln>
            <a:solidFill>
              <a:srgbClr val="002060"/>
            </a:solidFill>
            <a:effectLst>
              <a:outerShdw blurRad="50800" dist="38100" algn="l" rotWithShape="0">
                <a:prstClr val="black">
                  <a:alpha val="40000"/>
                </a:prstClr>
              </a:outerShdw>
            </a:effectLst>
          </a:endParaRPr>
        </a:p>
      </dgm:t>
    </dgm:pt>
    <dgm:pt modelId="{03D30BDF-61EA-4926-9C27-09732D80E775}">
      <dgm:prSet phldrT="[Text]"/>
      <dgm:spPr/>
      <dgm:t>
        <a:bodyPr/>
        <a:lstStyle/>
        <a:p>
          <a:r>
            <a:rPr lang="en-US" dirty="0" smtClean="0">
              <a:ln/>
              <a:effectLst>
                <a:outerShdw blurRad="50800" dist="38100" algn="l" rotWithShape="0">
                  <a:prstClr val="black">
                    <a:alpha val="40000"/>
                  </a:prstClr>
                </a:outerShdw>
              </a:effectLst>
            </a:rPr>
            <a:t>Criteria</a:t>
          </a:r>
          <a:endParaRPr lang="en-CA" dirty="0">
            <a:ln/>
            <a:effectLst>
              <a:outerShdw blurRad="50800" dist="38100" algn="l" rotWithShape="0">
                <a:prstClr val="black">
                  <a:alpha val="40000"/>
                </a:prstClr>
              </a:outerShdw>
            </a:effectLst>
          </a:endParaRPr>
        </a:p>
      </dgm:t>
    </dgm:pt>
    <dgm:pt modelId="{924936BC-86C8-4EC2-96F7-3455587FF398}" type="parTrans" cxnId="{85267F65-92F5-4DED-B51B-F71B4B99C07F}">
      <dgm:prSet/>
      <dgm:spPr/>
      <dgm:t>
        <a:bodyPr/>
        <a:lstStyle/>
        <a:p>
          <a:endParaRPr lang="en-CA">
            <a:ln>
              <a:noFill/>
            </a:ln>
            <a:solidFill>
              <a:srgbClr val="002060"/>
            </a:solidFill>
            <a:effectLst>
              <a:outerShdw blurRad="50800" dist="38100" algn="l" rotWithShape="0">
                <a:prstClr val="black">
                  <a:alpha val="40000"/>
                </a:prstClr>
              </a:outerShdw>
            </a:effectLst>
          </a:endParaRPr>
        </a:p>
      </dgm:t>
    </dgm:pt>
    <dgm:pt modelId="{36C2CD16-302B-4861-97D4-3BB49BFF21BF}" type="sibTrans" cxnId="{85267F65-92F5-4DED-B51B-F71B4B99C07F}">
      <dgm:prSet/>
      <dgm:spPr/>
      <dgm:t>
        <a:bodyPr/>
        <a:lstStyle/>
        <a:p>
          <a:endParaRPr lang="en-CA">
            <a:ln>
              <a:noFill/>
            </a:ln>
            <a:solidFill>
              <a:srgbClr val="002060"/>
            </a:solidFill>
            <a:effectLst>
              <a:outerShdw blurRad="50800" dist="38100" algn="l" rotWithShape="0">
                <a:prstClr val="black">
                  <a:alpha val="40000"/>
                </a:prstClr>
              </a:outerShdw>
            </a:effectLst>
          </a:endParaRPr>
        </a:p>
      </dgm:t>
    </dgm:pt>
    <dgm:pt modelId="{2F6B4C7B-EA5E-4DF7-A9F0-424B50D311B0}">
      <dgm:prSet phldrT="[Text]"/>
      <dgm:spPr/>
      <dgm:t>
        <a:bodyPr/>
        <a:lstStyle/>
        <a:p>
          <a:r>
            <a:rPr lang="en-US" dirty="0" smtClean="0">
              <a:ln/>
              <a:effectLst>
                <a:outerShdw blurRad="50800" dist="38100" algn="l" rotWithShape="0">
                  <a:prstClr val="black">
                    <a:alpha val="40000"/>
                  </a:prstClr>
                </a:outerShdw>
              </a:effectLst>
            </a:rPr>
            <a:t>Additional Enclosures</a:t>
          </a:r>
          <a:endParaRPr lang="en-CA" dirty="0">
            <a:ln/>
            <a:effectLst>
              <a:outerShdw blurRad="50800" dist="38100" algn="l" rotWithShape="0">
                <a:prstClr val="black">
                  <a:alpha val="40000"/>
                </a:prstClr>
              </a:outerShdw>
            </a:effectLst>
          </a:endParaRPr>
        </a:p>
      </dgm:t>
    </dgm:pt>
    <dgm:pt modelId="{28A5B7FE-2437-42B3-8333-4C09BB7BB83A}" type="parTrans" cxnId="{D0F5FBDC-353C-4015-B7D0-FEF0203F124E}">
      <dgm:prSet/>
      <dgm:spPr/>
      <dgm:t>
        <a:bodyPr/>
        <a:lstStyle/>
        <a:p>
          <a:endParaRPr lang="en-CA">
            <a:ln>
              <a:noFill/>
            </a:ln>
            <a:solidFill>
              <a:srgbClr val="002060"/>
            </a:solidFill>
            <a:effectLst>
              <a:outerShdw blurRad="50800" dist="38100" algn="l" rotWithShape="0">
                <a:prstClr val="black">
                  <a:alpha val="40000"/>
                </a:prstClr>
              </a:outerShdw>
            </a:effectLst>
          </a:endParaRPr>
        </a:p>
      </dgm:t>
    </dgm:pt>
    <dgm:pt modelId="{9F9A38EE-5DD7-41E5-827D-5172F46D8649}" type="sibTrans" cxnId="{D0F5FBDC-353C-4015-B7D0-FEF0203F124E}">
      <dgm:prSet/>
      <dgm:spPr/>
      <dgm:t>
        <a:bodyPr/>
        <a:lstStyle/>
        <a:p>
          <a:endParaRPr lang="en-CA">
            <a:ln>
              <a:noFill/>
            </a:ln>
            <a:solidFill>
              <a:srgbClr val="002060"/>
            </a:solidFill>
            <a:effectLst>
              <a:outerShdw blurRad="50800" dist="38100" algn="l" rotWithShape="0">
                <a:prstClr val="black">
                  <a:alpha val="40000"/>
                </a:prstClr>
              </a:outerShdw>
            </a:effectLst>
          </a:endParaRPr>
        </a:p>
      </dgm:t>
    </dgm:pt>
    <dgm:pt modelId="{590A29E6-E570-47BB-BEDA-D593E9265B7E}">
      <dgm:prSet phldrT="[Text]"/>
      <dgm:spPr/>
      <dgm:t>
        <a:bodyPr/>
        <a:lstStyle/>
        <a:p>
          <a:r>
            <a:rPr lang="en-US" dirty="0" smtClean="0">
              <a:ln/>
              <a:effectLst>
                <a:outerShdw blurRad="50800" dist="38100" algn="l" rotWithShape="0">
                  <a:prstClr val="black">
                    <a:alpha val="40000"/>
                  </a:prstClr>
                </a:outerShdw>
              </a:effectLst>
            </a:rPr>
            <a:t>Submission Package</a:t>
          </a:r>
          <a:endParaRPr lang="en-CA" dirty="0">
            <a:ln/>
            <a:effectLst>
              <a:outerShdw blurRad="50800" dist="38100" algn="l" rotWithShape="0">
                <a:prstClr val="black">
                  <a:alpha val="40000"/>
                </a:prstClr>
              </a:outerShdw>
            </a:effectLst>
          </a:endParaRPr>
        </a:p>
      </dgm:t>
    </dgm:pt>
    <dgm:pt modelId="{580CC13A-3C6E-4F93-B144-CA88E1298EC4}" type="parTrans" cxnId="{68924B93-AD14-4BDF-8E04-80DAE9843003}">
      <dgm:prSet/>
      <dgm:spPr/>
      <dgm:t>
        <a:bodyPr/>
        <a:lstStyle/>
        <a:p>
          <a:endParaRPr lang="en-CA">
            <a:ln>
              <a:noFill/>
            </a:ln>
            <a:solidFill>
              <a:srgbClr val="002060"/>
            </a:solidFill>
            <a:effectLst>
              <a:outerShdw blurRad="50800" dist="38100" algn="l" rotWithShape="0">
                <a:prstClr val="black">
                  <a:alpha val="40000"/>
                </a:prstClr>
              </a:outerShdw>
            </a:effectLst>
          </a:endParaRPr>
        </a:p>
      </dgm:t>
    </dgm:pt>
    <dgm:pt modelId="{958348B6-A9C2-4A0D-868D-248468818D6B}" type="sibTrans" cxnId="{68924B93-AD14-4BDF-8E04-80DAE9843003}">
      <dgm:prSet/>
      <dgm:spPr/>
      <dgm:t>
        <a:bodyPr/>
        <a:lstStyle/>
        <a:p>
          <a:endParaRPr lang="en-CA">
            <a:ln>
              <a:noFill/>
            </a:ln>
            <a:solidFill>
              <a:srgbClr val="002060"/>
            </a:solidFill>
            <a:effectLst>
              <a:outerShdw blurRad="50800" dist="38100" algn="l" rotWithShape="0">
                <a:prstClr val="black">
                  <a:alpha val="40000"/>
                </a:prstClr>
              </a:outerShdw>
            </a:effectLst>
          </a:endParaRPr>
        </a:p>
      </dgm:t>
    </dgm:pt>
    <dgm:pt modelId="{6D85911E-2A7A-4F1F-BBE0-6E5DCE56F9E0}">
      <dgm:prSet phldrT="[Text]"/>
      <dgm:spPr/>
      <dgm:t>
        <a:bodyPr/>
        <a:lstStyle/>
        <a:p>
          <a:r>
            <a:rPr lang="en-CA" dirty="0" smtClean="0">
              <a:ln/>
              <a:effectLst>
                <a:outerShdw blurRad="50800" dist="38100" algn="l" rotWithShape="0">
                  <a:prstClr val="black">
                    <a:alpha val="40000"/>
                  </a:prstClr>
                </a:outerShdw>
              </a:effectLst>
            </a:rPr>
            <a:t>Scholarship Resume</a:t>
          </a:r>
          <a:endParaRPr lang="en-CA" dirty="0">
            <a:ln/>
            <a:effectLst>
              <a:outerShdw blurRad="50800" dist="38100" algn="l" rotWithShape="0">
                <a:prstClr val="black">
                  <a:alpha val="40000"/>
                </a:prstClr>
              </a:outerShdw>
            </a:effectLst>
          </a:endParaRPr>
        </a:p>
      </dgm:t>
    </dgm:pt>
    <dgm:pt modelId="{39F227C0-33B8-48AF-A926-755B0ED83CC8}" type="parTrans" cxnId="{DC0D0570-D8B1-4E41-A9EC-EF38B046D333}">
      <dgm:prSet/>
      <dgm:spPr/>
    </dgm:pt>
    <dgm:pt modelId="{7A7EC7C6-CD33-4ECD-BA33-D84BA2BD0BEC}" type="sibTrans" cxnId="{DC0D0570-D8B1-4E41-A9EC-EF38B046D333}">
      <dgm:prSet/>
      <dgm:spPr/>
    </dgm:pt>
    <dgm:pt modelId="{5F69FCA9-9283-4E56-8C0F-C960EC2397D3}" type="pres">
      <dgm:prSet presAssocID="{3D049C03-1684-48C4-B575-FE86C7FC06E5}" presName="Name0" presStyleCnt="0">
        <dgm:presLayoutVars>
          <dgm:dir/>
        </dgm:presLayoutVars>
      </dgm:prSet>
      <dgm:spPr/>
    </dgm:pt>
    <dgm:pt modelId="{26A88119-29DB-494A-B70B-19C3BDB40FE3}" type="pres">
      <dgm:prSet presAssocID="{94B1753C-9A55-4C43-9DEA-5AEDDEE7DD56}" presName="noChildren" presStyleCnt="0"/>
      <dgm:spPr/>
    </dgm:pt>
    <dgm:pt modelId="{184FA172-E18B-456F-9827-F97BACF4BF78}" type="pres">
      <dgm:prSet presAssocID="{94B1753C-9A55-4C43-9DEA-5AEDDEE7DD56}" presName="gap" presStyleCnt="0"/>
      <dgm:spPr/>
    </dgm:pt>
    <dgm:pt modelId="{8EC2925E-FC83-4727-9283-38524AEC9908}" type="pres">
      <dgm:prSet presAssocID="{94B1753C-9A55-4C43-9DEA-5AEDDEE7DD56}" presName="medCircle2" presStyleLbl="vennNode1" presStyleIdx="0" presStyleCnt="6"/>
      <dgm:spPr/>
    </dgm:pt>
    <dgm:pt modelId="{C846C1B1-7504-4779-AC96-30F8F210ED56}" type="pres">
      <dgm:prSet presAssocID="{94B1753C-9A55-4C43-9DEA-5AEDDEE7DD56}" presName="txLvlOnly1" presStyleLbl="revTx" presStyleIdx="0" presStyleCnt="6"/>
      <dgm:spPr/>
      <dgm:t>
        <a:bodyPr/>
        <a:lstStyle/>
        <a:p>
          <a:endParaRPr lang="en-CA"/>
        </a:p>
      </dgm:t>
    </dgm:pt>
    <dgm:pt modelId="{020BBAD8-AFA8-4AEE-A4E0-EC65145949AD}" type="pres">
      <dgm:prSet presAssocID="{4EEE6C90-E767-44AB-98D1-618521E4F195}" presName="noChildren" presStyleCnt="0"/>
      <dgm:spPr/>
    </dgm:pt>
    <dgm:pt modelId="{9F7AE79F-F2A5-46D5-A07A-41B06CD91365}" type="pres">
      <dgm:prSet presAssocID="{4EEE6C90-E767-44AB-98D1-618521E4F195}" presName="gap" presStyleCnt="0"/>
      <dgm:spPr/>
    </dgm:pt>
    <dgm:pt modelId="{3DF8B874-E843-4AEA-9A48-5CBD031B638C}" type="pres">
      <dgm:prSet presAssocID="{4EEE6C90-E767-44AB-98D1-618521E4F195}" presName="medCircle2" presStyleLbl="vennNode1" presStyleIdx="1" presStyleCnt="6"/>
      <dgm:spPr/>
    </dgm:pt>
    <dgm:pt modelId="{5D2E557A-4BED-4A8D-89AF-A23F446F74F5}" type="pres">
      <dgm:prSet presAssocID="{4EEE6C90-E767-44AB-98D1-618521E4F195}" presName="txLvlOnly1" presStyleLbl="revTx" presStyleIdx="1" presStyleCnt="6"/>
      <dgm:spPr/>
      <dgm:t>
        <a:bodyPr/>
        <a:lstStyle/>
        <a:p>
          <a:endParaRPr lang="en-CA"/>
        </a:p>
      </dgm:t>
    </dgm:pt>
    <dgm:pt modelId="{D547D4D5-DD9A-455E-B3C4-E044998E9654}" type="pres">
      <dgm:prSet presAssocID="{6D85911E-2A7A-4F1F-BBE0-6E5DCE56F9E0}" presName="noChildren" presStyleCnt="0"/>
      <dgm:spPr/>
    </dgm:pt>
    <dgm:pt modelId="{99DED33C-2012-4D45-9A80-F6B431FA1CE7}" type="pres">
      <dgm:prSet presAssocID="{6D85911E-2A7A-4F1F-BBE0-6E5DCE56F9E0}" presName="gap" presStyleCnt="0"/>
      <dgm:spPr/>
    </dgm:pt>
    <dgm:pt modelId="{A86B0490-BA39-4EAC-9A22-A6F9B7A9C2D9}" type="pres">
      <dgm:prSet presAssocID="{6D85911E-2A7A-4F1F-BBE0-6E5DCE56F9E0}" presName="medCircle2" presStyleLbl="vennNode1" presStyleIdx="2" presStyleCnt="6"/>
      <dgm:spPr/>
    </dgm:pt>
    <dgm:pt modelId="{CE301D71-B046-4B22-9F62-1D6A6F970374}" type="pres">
      <dgm:prSet presAssocID="{6D85911E-2A7A-4F1F-BBE0-6E5DCE56F9E0}" presName="txLvlOnly1" presStyleLbl="revTx" presStyleIdx="2" presStyleCnt="6"/>
      <dgm:spPr/>
      <dgm:t>
        <a:bodyPr/>
        <a:lstStyle/>
        <a:p>
          <a:endParaRPr lang="en-US"/>
        </a:p>
      </dgm:t>
    </dgm:pt>
    <dgm:pt modelId="{A398631C-0116-4A1B-BFA4-DF07527DF3EB}" type="pres">
      <dgm:prSet presAssocID="{03D30BDF-61EA-4926-9C27-09732D80E775}" presName="noChildren" presStyleCnt="0"/>
      <dgm:spPr/>
    </dgm:pt>
    <dgm:pt modelId="{02133AC9-EBDE-43FD-8B9D-9FC03EED2363}" type="pres">
      <dgm:prSet presAssocID="{03D30BDF-61EA-4926-9C27-09732D80E775}" presName="gap" presStyleCnt="0"/>
      <dgm:spPr/>
    </dgm:pt>
    <dgm:pt modelId="{35B42142-4214-494D-894C-C6AE494364EB}" type="pres">
      <dgm:prSet presAssocID="{03D30BDF-61EA-4926-9C27-09732D80E775}" presName="medCircle2" presStyleLbl="vennNode1" presStyleIdx="3" presStyleCnt="6"/>
      <dgm:spPr/>
    </dgm:pt>
    <dgm:pt modelId="{4BA909A7-2A51-4204-AA52-E03E3D513E36}" type="pres">
      <dgm:prSet presAssocID="{03D30BDF-61EA-4926-9C27-09732D80E775}" presName="txLvlOnly1" presStyleLbl="revTx" presStyleIdx="3" presStyleCnt="6"/>
      <dgm:spPr/>
      <dgm:t>
        <a:bodyPr/>
        <a:lstStyle/>
        <a:p>
          <a:endParaRPr lang="en-CA"/>
        </a:p>
      </dgm:t>
    </dgm:pt>
    <dgm:pt modelId="{161B6D9D-4E6A-44C9-9DB6-8F2D8C789B7A}" type="pres">
      <dgm:prSet presAssocID="{2F6B4C7B-EA5E-4DF7-A9F0-424B50D311B0}" presName="noChildren" presStyleCnt="0"/>
      <dgm:spPr/>
    </dgm:pt>
    <dgm:pt modelId="{01A854A4-C713-490F-A349-BD0B0FBF9C33}" type="pres">
      <dgm:prSet presAssocID="{2F6B4C7B-EA5E-4DF7-A9F0-424B50D311B0}" presName="gap" presStyleCnt="0"/>
      <dgm:spPr/>
    </dgm:pt>
    <dgm:pt modelId="{40509E1B-CA85-4E83-8D33-C4FCAF52CDB7}" type="pres">
      <dgm:prSet presAssocID="{2F6B4C7B-EA5E-4DF7-A9F0-424B50D311B0}" presName="medCircle2" presStyleLbl="vennNode1" presStyleIdx="4" presStyleCnt="6"/>
      <dgm:spPr/>
    </dgm:pt>
    <dgm:pt modelId="{2E422453-209D-447D-8A8F-B82F6D5DFC92}" type="pres">
      <dgm:prSet presAssocID="{2F6B4C7B-EA5E-4DF7-A9F0-424B50D311B0}" presName="txLvlOnly1" presStyleLbl="revTx" presStyleIdx="4" presStyleCnt="6"/>
      <dgm:spPr/>
      <dgm:t>
        <a:bodyPr/>
        <a:lstStyle/>
        <a:p>
          <a:endParaRPr lang="en-CA"/>
        </a:p>
      </dgm:t>
    </dgm:pt>
    <dgm:pt modelId="{1E246AE4-9981-45E7-A675-6D4C1F7D9ACA}" type="pres">
      <dgm:prSet presAssocID="{590A29E6-E570-47BB-BEDA-D593E9265B7E}" presName="noChildren" presStyleCnt="0"/>
      <dgm:spPr/>
    </dgm:pt>
    <dgm:pt modelId="{41617590-917D-48C2-ABC4-2B4E3B5DD77A}" type="pres">
      <dgm:prSet presAssocID="{590A29E6-E570-47BB-BEDA-D593E9265B7E}" presName="gap" presStyleCnt="0"/>
      <dgm:spPr/>
    </dgm:pt>
    <dgm:pt modelId="{C28A3C42-3997-4CE0-9B48-CC23FAAE1E58}" type="pres">
      <dgm:prSet presAssocID="{590A29E6-E570-47BB-BEDA-D593E9265B7E}" presName="medCircle2" presStyleLbl="vennNode1" presStyleIdx="5" presStyleCnt="6"/>
      <dgm:spPr/>
    </dgm:pt>
    <dgm:pt modelId="{5CF8D84F-07D1-40B1-A793-7B21F729A41E}" type="pres">
      <dgm:prSet presAssocID="{590A29E6-E570-47BB-BEDA-D593E9265B7E}" presName="txLvlOnly1" presStyleLbl="revTx" presStyleIdx="5" presStyleCnt="6"/>
      <dgm:spPr/>
      <dgm:t>
        <a:bodyPr/>
        <a:lstStyle/>
        <a:p>
          <a:endParaRPr lang="en-CA"/>
        </a:p>
      </dgm:t>
    </dgm:pt>
  </dgm:ptLst>
  <dgm:cxnLst>
    <dgm:cxn modelId="{5E1527E6-1556-4124-9647-9A44DBF9E331}" type="presOf" srcId="{94B1753C-9A55-4C43-9DEA-5AEDDEE7DD56}" destId="{C846C1B1-7504-4779-AC96-30F8F210ED56}" srcOrd="0" destOrd="0" presId="urn:microsoft.com/office/officeart/2008/layout/VerticalCircleList"/>
    <dgm:cxn modelId="{BD14721C-158C-4E9D-A2FB-79E22C2D1A40}" type="presOf" srcId="{6D85911E-2A7A-4F1F-BBE0-6E5DCE56F9E0}" destId="{CE301D71-B046-4B22-9F62-1D6A6F970374}" srcOrd="0" destOrd="0" presId="urn:microsoft.com/office/officeart/2008/layout/VerticalCircleList"/>
    <dgm:cxn modelId="{68924B93-AD14-4BDF-8E04-80DAE9843003}" srcId="{3D049C03-1684-48C4-B575-FE86C7FC06E5}" destId="{590A29E6-E570-47BB-BEDA-D593E9265B7E}" srcOrd="5" destOrd="0" parTransId="{580CC13A-3C6E-4F93-B144-CA88E1298EC4}" sibTransId="{958348B6-A9C2-4A0D-868D-248468818D6B}"/>
    <dgm:cxn modelId="{85267F65-92F5-4DED-B51B-F71B4B99C07F}" srcId="{3D049C03-1684-48C4-B575-FE86C7FC06E5}" destId="{03D30BDF-61EA-4926-9C27-09732D80E775}" srcOrd="3" destOrd="0" parTransId="{924936BC-86C8-4EC2-96F7-3455587FF398}" sibTransId="{36C2CD16-302B-4861-97D4-3BB49BFF21BF}"/>
    <dgm:cxn modelId="{6A7F8BD0-6C2C-4E9B-8952-8C8C99CC1D1C}" type="presOf" srcId="{3D049C03-1684-48C4-B575-FE86C7FC06E5}" destId="{5F69FCA9-9283-4E56-8C0F-C960EC2397D3}" srcOrd="0" destOrd="0" presId="urn:microsoft.com/office/officeart/2008/layout/VerticalCircleList"/>
    <dgm:cxn modelId="{9B0501A9-6D82-4099-B451-51282078A98A}" type="presOf" srcId="{03D30BDF-61EA-4926-9C27-09732D80E775}" destId="{4BA909A7-2A51-4204-AA52-E03E3D513E36}" srcOrd="0" destOrd="0" presId="urn:microsoft.com/office/officeart/2008/layout/VerticalCircleList"/>
    <dgm:cxn modelId="{D0F5FBDC-353C-4015-B7D0-FEF0203F124E}" srcId="{3D049C03-1684-48C4-B575-FE86C7FC06E5}" destId="{2F6B4C7B-EA5E-4DF7-A9F0-424B50D311B0}" srcOrd="4" destOrd="0" parTransId="{28A5B7FE-2437-42B3-8333-4C09BB7BB83A}" sibTransId="{9F9A38EE-5DD7-41E5-827D-5172F46D8649}"/>
    <dgm:cxn modelId="{6FA7B4DA-57C1-49EA-953F-220397344528}" type="presOf" srcId="{590A29E6-E570-47BB-BEDA-D593E9265B7E}" destId="{5CF8D84F-07D1-40B1-A793-7B21F729A41E}" srcOrd="0" destOrd="0" presId="urn:microsoft.com/office/officeart/2008/layout/VerticalCircleList"/>
    <dgm:cxn modelId="{2F0C3879-37D6-4814-AEC0-46296AA3031F}" srcId="{3D049C03-1684-48C4-B575-FE86C7FC06E5}" destId="{4EEE6C90-E767-44AB-98D1-618521E4F195}" srcOrd="1" destOrd="0" parTransId="{8DF431C6-D5C8-4A3E-A951-63D415C1BE28}" sibTransId="{3589FAEB-C9F9-49D9-8C37-FFF90128467D}"/>
    <dgm:cxn modelId="{DC0D0570-D8B1-4E41-A9EC-EF38B046D333}" srcId="{3D049C03-1684-48C4-B575-FE86C7FC06E5}" destId="{6D85911E-2A7A-4F1F-BBE0-6E5DCE56F9E0}" srcOrd="2" destOrd="0" parTransId="{39F227C0-33B8-48AF-A926-755B0ED83CC8}" sibTransId="{7A7EC7C6-CD33-4ECD-BA33-D84BA2BD0BEC}"/>
    <dgm:cxn modelId="{E441514F-7BB7-4F5D-9A46-8C0DA3B30899}" type="presOf" srcId="{2F6B4C7B-EA5E-4DF7-A9F0-424B50D311B0}" destId="{2E422453-209D-447D-8A8F-B82F6D5DFC92}" srcOrd="0" destOrd="0" presId="urn:microsoft.com/office/officeart/2008/layout/VerticalCircleList"/>
    <dgm:cxn modelId="{4013BBC7-E69D-4C6D-A7B7-562725405782}" srcId="{3D049C03-1684-48C4-B575-FE86C7FC06E5}" destId="{94B1753C-9A55-4C43-9DEA-5AEDDEE7DD56}" srcOrd="0" destOrd="0" parTransId="{053973CD-E225-4486-B604-2C6665B19C69}" sibTransId="{BE2A655C-1EE1-407C-B0AD-4F6748EAF7CA}"/>
    <dgm:cxn modelId="{E612728D-89A2-41E1-894E-B5C39D947C99}" type="presOf" srcId="{4EEE6C90-E767-44AB-98D1-618521E4F195}" destId="{5D2E557A-4BED-4A8D-89AF-A23F446F74F5}" srcOrd="0" destOrd="0" presId="urn:microsoft.com/office/officeart/2008/layout/VerticalCircleList"/>
    <dgm:cxn modelId="{5F784654-A020-40FC-AADC-620315669AC6}" type="presParOf" srcId="{5F69FCA9-9283-4E56-8C0F-C960EC2397D3}" destId="{26A88119-29DB-494A-B70B-19C3BDB40FE3}" srcOrd="0" destOrd="0" presId="urn:microsoft.com/office/officeart/2008/layout/VerticalCircleList"/>
    <dgm:cxn modelId="{A34A11D3-0BBF-4E21-9B55-3EB8C25A18DD}" type="presParOf" srcId="{26A88119-29DB-494A-B70B-19C3BDB40FE3}" destId="{184FA172-E18B-456F-9827-F97BACF4BF78}" srcOrd="0" destOrd="0" presId="urn:microsoft.com/office/officeart/2008/layout/VerticalCircleList"/>
    <dgm:cxn modelId="{CB87A088-A850-4963-94AB-A50C878586C7}" type="presParOf" srcId="{26A88119-29DB-494A-B70B-19C3BDB40FE3}" destId="{8EC2925E-FC83-4727-9283-38524AEC9908}" srcOrd="1" destOrd="0" presId="urn:microsoft.com/office/officeart/2008/layout/VerticalCircleList"/>
    <dgm:cxn modelId="{F2759B1B-FDC9-4D5D-B028-AD2AFE2EC5A2}" type="presParOf" srcId="{26A88119-29DB-494A-B70B-19C3BDB40FE3}" destId="{C846C1B1-7504-4779-AC96-30F8F210ED56}" srcOrd="2" destOrd="0" presId="urn:microsoft.com/office/officeart/2008/layout/VerticalCircleList"/>
    <dgm:cxn modelId="{9D1DC7EB-D6C2-4F8A-9CE2-3608C5B77EAB}" type="presParOf" srcId="{5F69FCA9-9283-4E56-8C0F-C960EC2397D3}" destId="{020BBAD8-AFA8-4AEE-A4E0-EC65145949AD}" srcOrd="1" destOrd="0" presId="urn:microsoft.com/office/officeart/2008/layout/VerticalCircleList"/>
    <dgm:cxn modelId="{92996C0A-A777-4293-9106-1753D5C5D24C}" type="presParOf" srcId="{020BBAD8-AFA8-4AEE-A4E0-EC65145949AD}" destId="{9F7AE79F-F2A5-46D5-A07A-41B06CD91365}" srcOrd="0" destOrd="0" presId="urn:microsoft.com/office/officeart/2008/layout/VerticalCircleList"/>
    <dgm:cxn modelId="{40C62883-3FC5-44B9-B18A-3A3F62F88003}" type="presParOf" srcId="{020BBAD8-AFA8-4AEE-A4E0-EC65145949AD}" destId="{3DF8B874-E843-4AEA-9A48-5CBD031B638C}" srcOrd="1" destOrd="0" presId="urn:microsoft.com/office/officeart/2008/layout/VerticalCircleList"/>
    <dgm:cxn modelId="{0E09F787-62A0-4BFE-A8B5-0F48E61FBD16}" type="presParOf" srcId="{020BBAD8-AFA8-4AEE-A4E0-EC65145949AD}" destId="{5D2E557A-4BED-4A8D-89AF-A23F446F74F5}" srcOrd="2" destOrd="0" presId="urn:microsoft.com/office/officeart/2008/layout/VerticalCircleList"/>
    <dgm:cxn modelId="{33CC7AC5-19D7-4B57-9CAB-1712735F4484}" type="presParOf" srcId="{5F69FCA9-9283-4E56-8C0F-C960EC2397D3}" destId="{D547D4D5-DD9A-455E-B3C4-E044998E9654}" srcOrd="2" destOrd="0" presId="urn:microsoft.com/office/officeart/2008/layout/VerticalCircleList"/>
    <dgm:cxn modelId="{74EDAF45-AA67-4589-B7F7-8C3C839F0098}" type="presParOf" srcId="{D547D4D5-DD9A-455E-B3C4-E044998E9654}" destId="{99DED33C-2012-4D45-9A80-F6B431FA1CE7}" srcOrd="0" destOrd="0" presId="urn:microsoft.com/office/officeart/2008/layout/VerticalCircleList"/>
    <dgm:cxn modelId="{BEA2E03D-1E3B-40EF-B862-C4C0FC2FCFF0}" type="presParOf" srcId="{D547D4D5-DD9A-455E-B3C4-E044998E9654}" destId="{A86B0490-BA39-4EAC-9A22-A6F9B7A9C2D9}" srcOrd="1" destOrd="0" presId="urn:microsoft.com/office/officeart/2008/layout/VerticalCircleList"/>
    <dgm:cxn modelId="{39EAB33A-487C-404A-BF45-6EDB854A4468}" type="presParOf" srcId="{D547D4D5-DD9A-455E-B3C4-E044998E9654}" destId="{CE301D71-B046-4B22-9F62-1D6A6F970374}" srcOrd="2" destOrd="0" presId="urn:microsoft.com/office/officeart/2008/layout/VerticalCircleList"/>
    <dgm:cxn modelId="{BBD9A89B-5C60-4523-B15F-AEDF7FBA5287}" type="presParOf" srcId="{5F69FCA9-9283-4E56-8C0F-C960EC2397D3}" destId="{A398631C-0116-4A1B-BFA4-DF07527DF3EB}" srcOrd="3" destOrd="0" presId="urn:microsoft.com/office/officeart/2008/layout/VerticalCircleList"/>
    <dgm:cxn modelId="{4F0E6E50-7299-4632-9E08-6EA071F7D8AA}" type="presParOf" srcId="{A398631C-0116-4A1B-BFA4-DF07527DF3EB}" destId="{02133AC9-EBDE-43FD-8B9D-9FC03EED2363}" srcOrd="0" destOrd="0" presId="urn:microsoft.com/office/officeart/2008/layout/VerticalCircleList"/>
    <dgm:cxn modelId="{630368ED-A423-4F57-827F-D32598BC05D2}" type="presParOf" srcId="{A398631C-0116-4A1B-BFA4-DF07527DF3EB}" destId="{35B42142-4214-494D-894C-C6AE494364EB}" srcOrd="1" destOrd="0" presId="urn:microsoft.com/office/officeart/2008/layout/VerticalCircleList"/>
    <dgm:cxn modelId="{E67BC3F7-6C02-4AB0-8E5E-F17A8066E10C}" type="presParOf" srcId="{A398631C-0116-4A1B-BFA4-DF07527DF3EB}" destId="{4BA909A7-2A51-4204-AA52-E03E3D513E36}" srcOrd="2" destOrd="0" presId="urn:microsoft.com/office/officeart/2008/layout/VerticalCircleList"/>
    <dgm:cxn modelId="{412F4BDE-0C1B-477F-91DB-8BF65DA447BD}" type="presParOf" srcId="{5F69FCA9-9283-4E56-8C0F-C960EC2397D3}" destId="{161B6D9D-4E6A-44C9-9DB6-8F2D8C789B7A}" srcOrd="4" destOrd="0" presId="urn:microsoft.com/office/officeart/2008/layout/VerticalCircleList"/>
    <dgm:cxn modelId="{CC25E839-7AD7-4CA6-B7E6-1E5FDFD26FE2}" type="presParOf" srcId="{161B6D9D-4E6A-44C9-9DB6-8F2D8C789B7A}" destId="{01A854A4-C713-490F-A349-BD0B0FBF9C33}" srcOrd="0" destOrd="0" presId="urn:microsoft.com/office/officeart/2008/layout/VerticalCircleList"/>
    <dgm:cxn modelId="{4612AB82-F2B7-4AA3-81C5-374071F156E4}" type="presParOf" srcId="{161B6D9D-4E6A-44C9-9DB6-8F2D8C789B7A}" destId="{40509E1B-CA85-4E83-8D33-C4FCAF52CDB7}" srcOrd="1" destOrd="0" presId="urn:microsoft.com/office/officeart/2008/layout/VerticalCircleList"/>
    <dgm:cxn modelId="{048BB762-E2CA-4A8F-97BA-D6358A425141}" type="presParOf" srcId="{161B6D9D-4E6A-44C9-9DB6-8F2D8C789B7A}" destId="{2E422453-209D-447D-8A8F-B82F6D5DFC92}" srcOrd="2" destOrd="0" presId="urn:microsoft.com/office/officeart/2008/layout/VerticalCircleList"/>
    <dgm:cxn modelId="{CF2844F1-34A9-4C8F-B060-47E49139EAF5}" type="presParOf" srcId="{5F69FCA9-9283-4E56-8C0F-C960EC2397D3}" destId="{1E246AE4-9981-45E7-A675-6D4C1F7D9ACA}" srcOrd="5" destOrd="0" presId="urn:microsoft.com/office/officeart/2008/layout/VerticalCircleList"/>
    <dgm:cxn modelId="{6E5E3C2D-ABFC-41C0-9F1E-270A5B7F0DF5}" type="presParOf" srcId="{1E246AE4-9981-45E7-A675-6D4C1F7D9ACA}" destId="{41617590-917D-48C2-ABC4-2B4E3B5DD77A}" srcOrd="0" destOrd="0" presId="urn:microsoft.com/office/officeart/2008/layout/VerticalCircleList"/>
    <dgm:cxn modelId="{B3DDFE61-D974-466C-BF6B-BDA3EE208F3C}" type="presParOf" srcId="{1E246AE4-9981-45E7-A675-6D4C1F7D9ACA}" destId="{C28A3C42-3997-4CE0-9B48-CC23FAAE1E58}" srcOrd="1" destOrd="0" presId="urn:microsoft.com/office/officeart/2008/layout/VerticalCircleList"/>
    <dgm:cxn modelId="{9CA55198-D51B-4642-B24A-2AC7C0616984}" type="presParOf" srcId="{1E246AE4-9981-45E7-A675-6D4C1F7D9ACA}" destId="{5CF8D84F-07D1-40B1-A793-7B21F729A41E}" srcOrd="2" destOrd="0" presId="urn:microsoft.com/office/officeart/2008/layout/VerticalCircleLis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2925E-FC83-4727-9283-38524AEC9908}">
      <dsp:nvSpPr>
        <dsp:cNvPr id="0" name=""/>
        <dsp:cNvSpPr/>
      </dsp:nvSpPr>
      <dsp:spPr>
        <a:xfrm>
          <a:off x="1344164" y="476"/>
          <a:ext cx="761841" cy="761841"/>
        </a:xfrm>
        <a:prstGeom prst="ellipse">
          <a:avLst/>
        </a:prstGeom>
        <a:solidFill>
          <a:schemeClr val="accent1">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846C1B1-7504-4779-AC96-30F8F210ED56}">
      <dsp:nvSpPr>
        <dsp:cNvPr id="0" name=""/>
        <dsp:cNvSpPr/>
      </dsp:nvSpPr>
      <dsp:spPr>
        <a:xfrm>
          <a:off x="1725085" y="476"/>
          <a:ext cx="4064700" cy="761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en-US" sz="3200" kern="1200" dirty="0" smtClean="0">
              <a:ln/>
              <a:effectLst>
                <a:outerShdw blurRad="50800" dist="38100" algn="l" rotWithShape="0">
                  <a:prstClr val="black">
                    <a:alpha val="40000"/>
                  </a:prstClr>
                </a:outerShdw>
              </a:effectLst>
            </a:rPr>
            <a:t>Overview</a:t>
          </a:r>
          <a:endParaRPr lang="en-CA" sz="3200" kern="1200" dirty="0">
            <a:ln/>
            <a:effectLst>
              <a:outerShdw blurRad="50800" dist="38100" algn="l" rotWithShape="0">
                <a:prstClr val="black">
                  <a:alpha val="40000"/>
                </a:prstClr>
              </a:outerShdw>
            </a:effectLst>
          </a:endParaRPr>
        </a:p>
      </dsp:txBody>
      <dsp:txXfrm>
        <a:off x="1725085" y="476"/>
        <a:ext cx="4064700" cy="761841"/>
      </dsp:txXfrm>
    </dsp:sp>
    <dsp:sp modelId="{3DF8B874-E843-4AEA-9A48-5CBD031B638C}">
      <dsp:nvSpPr>
        <dsp:cNvPr id="0" name=""/>
        <dsp:cNvSpPr/>
      </dsp:nvSpPr>
      <dsp:spPr>
        <a:xfrm>
          <a:off x="1344164" y="762317"/>
          <a:ext cx="761841" cy="761841"/>
        </a:xfrm>
        <a:prstGeom prst="ellipse">
          <a:avLst/>
        </a:prstGeom>
        <a:solidFill>
          <a:schemeClr val="accent1">
            <a:shade val="80000"/>
            <a:alpha val="50000"/>
            <a:hueOff val="48886"/>
            <a:satOff val="-4451"/>
            <a:lumOff val="60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D2E557A-4BED-4A8D-89AF-A23F446F74F5}">
      <dsp:nvSpPr>
        <dsp:cNvPr id="0" name=""/>
        <dsp:cNvSpPr/>
      </dsp:nvSpPr>
      <dsp:spPr>
        <a:xfrm>
          <a:off x="1725085" y="762317"/>
          <a:ext cx="4064700" cy="761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en-US" sz="3200" kern="1200" dirty="0" smtClean="0">
              <a:ln/>
              <a:effectLst>
                <a:outerShdw blurRad="50800" dist="38100" algn="l" rotWithShape="0">
                  <a:prstClr val="black">
                    <a:alpha val="40000"/>
                  </a:prstClr>
                </a:outerShdw>
              </a:effectLst>
            </a:rPr>
            <a:t>Cover Letter</a:t>
          </a:r>
          <a:endParaRPr lang="en-CA" sz="3200" kern="1200" dirty="0">
            <a:ln/>
            <a:effectLst>
              <a:outerShdw blurRad="50800" dist="38100" algn="l" rotWithShape="0">
                <a:prstClr val="black">
                  <a:alpha val="40000"/>
                </a:prstClr>
              </a:outerShdw>
            </a:effectLst>
          </a:endParaRPr>
        </a:p>
      </dsp:txBody>
      <dsp:txXfrm>
        <a:off x="1725085" y="762317"/>
        <a:ext cx="4064700" cy="761841"/>
      </dsp:txXfrm>
    </dsp:sp>
    <dsp:sp modelId="{A86B0490-BA39-4EAC-9A22-A6F9B7A9C2D9}">
      <dsp:nvSpPr>
        <dsp:cNvPr id="0" name=""/>
        <dsp:cNvSpPr/>
      </dsp:nvSpPr>
      <dsp:spPr>
        <a:xfrm>
          <a:off x="1344164" y="1524158"/>
          <a:ext cx="761841" cy="761841"/>
        </a:xfrm>
        <a:prstGeom prst="ellipse">
          <a:avLst/>
        </a:prstGeom>
        <a:solidFill>
          <a:schemeClr val="accent1">
            <a:shade val="80000"/>
            <a:alpha val="50000"/>
            <a:hueOff val="97772"/>
            <a:satOff val="-8902"/>
            <a:lumOff val="120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E301D71-B046-4B22-9F62-1D6A6F970374}">
      <dsp:nvSpPr>
        <dsp:cNvPr id="0" name=""/>
        <dsp:cNvSpPr/>
      </dsp:nvSpPr>
      <dsp:spPr>
        <a:xfrm>
          <a:off x="1725085" y="1524158"/>
          <a:ext cx="4064700" cy="761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en-CA" sz="3200" kern="1200" dirty="0" smtClean="0">
              <a:ln/>
              <a:effectLst>
                <a:outerShdw blurRad="50800" dist="38100" algn="l" rotWithShape="0">
                  <a:prstClr val="black">
                    <a:alpha val="40000"/>
                  </a:prstClr>
                </a:outerShdw>
              </a:effectLst>
            </a:rPr>
            <a:t>Scholarship Resume</a:t>
          </a:r>
          <a:endParaRPr lang="en-CA" sz="3200" kern="1200" dirty="0">
            <a:ln/>
            <a:effectLst>
              <a:outerShdw blurRad="50800" dist="38100" algn="l" rotWithShape="0">
                <a:prstClr val="black">
                  <a:alpha val="40000"/>
                </a:prstClr>
              </a:outerShdw>
            </a:effectLst>
          </a:endParaRPr>
        </a:p>
      </dsp:txBody>
      <dsp:txXfrm>
        <a:off x="1725085" y="1524158"/>
        <a:ext cx="4064700" cy="761841"/>
      </dsp:txXfrm>
    </dsp:sp>
    <dsp:sp modelId="{35B42142-4214-494D-894C-C6AE494364EB}">
      <dsp:nvSpPr>
        <dsp:cNvPr id="0" name=""/>
        <dsp:cNvSpPr/>
      </dsp:nvSpPr>
      <dsp:spPr>
        <a:xfrm>
          <a:off x="1344164" y="2286000"/>
          <a:ext cx="761841" cy="761841"/>
        </a:xfrm>
        <a:prstGeom prst="ellipse">
          <a:avLst/>
        </a:prstGeom>
        <a:solidFill>
          <a:schemeClr val="accent1">
            <a:shade val="80000"/>
            <a:alpha val="50000"/>
            <a:hueOff val="146658"/>
            <a:satOff val="-13354"/>
            <a:lumOff val="180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BA909A7-2A51-4204-AA52-E03E3D513E36}">
      <dsp:nvSpPr>
        <dsp:cNvPr id="0" name=""/>
        <dsp:cNvSpPr/>
      </dsp:nvSpPr>
      <dsp:spPr>
        <a:xfrm>
          <a:off x="1725085" y="2286000"/>
          <a:ext cx="4064700" cy="761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en-US" sz="3200" kern="1200" dirty="0" smtClean="0">
              <a:ln/>
              <a:effectLst>
                <a:outerShdw blurRad="50800" dist="38100" algn="l" rotWithShape="0">
                  <a:prstClr val="black">
                    <a:alpha val="40000"/>
                  </a:prstClr>
                </a:outerShdw>
              </a:effectLst>
            </a:rPr>
            <a:t>Criteria</a:t>
          </a:r>
          <a:endParaRPr lang="en-CA" sz="3200" kern="1200" dirty="0">
            <a:ln/>
            <a:effectLst>
              <a:outerShdw blurRad="50800" dist="38100" algn="l" rotWithShape="0">
                <a:prstClr val="black">
                  <a:alpha val="40000"/>
                </a:prstClr>
              </a:outerShdw>
            </a:effectLst>
          </a:endParaRPr>
        </a:p>
      </dsp:txBody>
      <dsp:txXfrm>
        <a:off x="1725085" y="2286000"/>
        <a:ext cx="4064700" cy="761841"/>
      </dsp:txXfrm>
    </dsp:sp>
    <dsp:sp modelId="{40509E1B-CA85-4E83-8D33-C4FCAF52CDB7}">
      <dsp:nvSpPr>
        <dsp:cNvPr id="0" name=""/>
        <dsp:cNvSpPr/>
      </dsp:nvSpPr>
      <dsp:spPr>
        <a:xfrm>
          <a:off x="1344164" y="3047841"/>
          <a:ext cx="761841" cy="761841"/>
        </a:xfrm>
        <a:prstGeom prst="ellipse">
          <a:avLst/>
        </a:prstGeom>
        <a:solidFill>
          <a:schemeClr val="accent1">
            <a:shade val="80000"/>
            <a:alpha val="50000"/>
            <a:hueOff val="195543"/>
            <a:satOff val="-17805"/>
            <a:lumOff val="2402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E422453-209D-447D-8A8F-B82F6D5DFC92}">
      <dsp:nvSpPr>
        <dsp:cNvPr id="0" name=""/>
        <dsp:cNvSpPr/>
      </dsp:nvSpPr>
      <dsp:spPr>
        <a:xfrm>
          <a:off x="1725085" y="3047841"/>
          <a:ext cx="4064700" cy="761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en-US" sz="3200" kern="1200" dirty="0" smtClean="0">
              <a:ln/>
              <a:effectLst>
                <a:outerShdw blurRad="50800" dist="38100" algn="l" rotWithShape="0">
                  <a:prstClr val="black">
                    <a:alpha val="40000"/>
                  </a:prstClr>
                </a:outerShdw>
              </a:effectLst>
            </a:rPr>
            <a:t>Additional Enclosures</a:t>
          </a:r>
          <a:endParaRPr lang="en-CA" sz="3200" kern="1200" dirty="0">
            <a:ln/>
            <a:effectLst>
              <a:outerShdw blurRad="50800" dist="38100" algn="l" rotWithShape="0">
                <a:prstClr val="black">
                  <a:alpha val="40000"/>
                </a:prstClr>
              </a:outerShdw>
            </a:effectLst>
          </a:endParaRPr>
        </a:p>
      </dsp:txBody>
      <dsp:txXfrm>
        <a:off x="1725085" y="3047841"/>
        <a:ext cx="4064700" cy="761841"/>
      </dsp:txXfrm>
    </dsp:sp>
    <dsp:sp modelId="{C28A3C42-3997-4CE0-9B48-CC23FAAE1E58}">
      <dsp:nvSpPr>
        <dsp:cNvPr id="0" name=""/>
        <dsp:cNvSpPr/>
      </dsp:nvSpPr>
      <dsp:spPr>
        <a:xfrm>
          <a:off x="1344164" y="3809682"/>
          <a:ext cx="761841" cy="761841"/>
        </a:xfrm>
        <a:prstGeom prst="ellipse">
          <a:avLst/>
        </a:prstGeom>
        <a:solidFill>
          <a:schemeClr val="accent1">
            <a:shade val="80000"/>
            <a:alpha val="50000"/>
            <a:hueOff val="244429"/>
            <a:satOff val="-22256"/>
            <a:lumOff val="300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CF8D84F-07D1-40B1-A793-7B21F729A41E}">
      <dsp:nvSpPr>
        <dsp:cNvPr id="0" name=""/>
        <dsp:cNvSpPr/>
      </dsp:nvSpPr>
      <dsp:spPr>
        <a:xfrm>
          <a:off x="1725085" y="3809682"/>
          <a:ext cx="4064700" cy="761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en-US" sz="3200" kern="1200" dirty="0" smtClean="0">
              <a:ln/>
              <a:effectLst>
                <a:outerShdw blurRad="50800" dist="38100" algn="l" rotWithShape="0">
                  <a:prstClr val="black">
                    <a:alpha val="40000"/>
                  </a:prstClr>
                </a:outerShdw>
              </a:effectLst>
            </a:rPr>
            <a:t>Submission Package</a:t>
          </a:r>
          <a:endParaRPr lang="en-CA" sz="3200" kern="1200" dirty="0">
            <a:ln/>
            <a:effectLst>
              <a:outerShdw blurRad="50800" dist="38100" algn="l" rotWithShape="0">
                <a:prstClr val="black">
                  <a:alpha val="40000"/>
                </a:prstClr>
              </a:outerShdw>
            </a:effectLst>
          </a:endParaRPr>
        </a:p>
      </dsp:txBody>
      <dsp:txXfrm>
        <a:off x="1725085" y="3809682"/>
        <a:ext cx="4064700" cy="761841"/>
      </dsp:txXfrm>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6BDC0BF-7E76-46FF-88A7-6B7AE165C8FB}" type="datetimeFigureOut">
              <a:rPr lang="en-CA" smtClean="0"/>
              <a:t>2019-02-25</a:t>
            </a:fld>
            <a:endParaRPr lang="en-CA"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C5F628A-4002-42B6-8A89-FC762D7343ED}" type="slidenum">
              <a:rPr lang="en-CA" smtClean="0"/>
              <a:t>‹#›</a:t>
            </a:fld>
            <a:endParaRPr lang="en-CA" dirty="0"/>
          </a:p>
        </p:txBody>
      </p:sp>
    </p:spTree>
    <p:extLst>
      <p:ext uri="{BB962C8B-B14F-4D97-AF65-F5344CB8AC3E}">
        <p14:creationId xmlns:p14="http://schemas.microsoft.com/office/powerpoint/2010/main" val="3776805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3447E6C-7D5D-4ADC-8B96-3C8A7C8E0496}" type="datetimeFigureOut">
              <a:rPr lang="en-CA" smtClean="0"/>
              <a:t>2019-02-25</a:t>
            </a:fld>
            <a:endParaRPr lang="en-CA"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EDFA551-614B-41BA-87BC-7D905AECA2E8}" type="slidenum">
              <a:rPr lang="en-CA" smtClean="0"/>
              <a:t>‹#›</a:t>
            </a:fld>
            <a:endParaRPr lang="en-CA" dirty="0"/>
          </a:p>
        </p:txBody>
      </p:sp>
    </p:spTree>
    <p:extLst>
      <p:ext uri="{BB962C8B-B14F-4D97-AF65-F5344CB8AC3E}">
        <p14:creationId xmlns:p14="http://schemas.microsoft.com/office/powerpoint/2010/main" val="2249446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EDFA551-614B-41BA-87BC-7D905AECA2E8}" type="slidenum">
              <a:rPr lang="en-CA" smtClean="0"/>
              <a:t>1</a:t>
            </a:fld>
            <a:endParaRPr lang="en-CA" dirty="0"/>
          </a:p>
        </p:txBody>
      </p:sp>
    </p:spTree>
    <p:extLst>
      <p:ext uri="{BB962C8B-B14F-4D97-AF65-F5344CB8AC3E}">
        <p14:creationId xmlns:p14="http://schemas.microsoft.com/office/powerpoint/2010/main" val="3400017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a:ln>
            <a:noFill/>
          </a:ln>
          <a:effectLst>
            <a:innerShdw blurRad="63500" dist="50800">
              <a:prstClr val="black">
                <a:alpha val="50000"/>
              </a:prstClr>
            </a:innerShdw>
          </a:effectLst>
        </p:spPr>
        <p:txBody>
          <a:bodyPr vert="horz" lIns="45720" tIns="0" rIns="45720" bIns="0" anchor="b">
            <a:normAutofit/>
            <a:scene3d>
              <a:camera prst="orthographicFront"/>
              <a:lightRig rig="soft" dir="t">
                <a:rot lat="0" lon="0" rev="17220000"/>
              </a:lightRig>
            </a:scene3d>
            <a:sp3d prstMaterial="softEdge"/>
          </a:bodyPr>
          <a:lstStyle>
            <a:lvl1pPr>
              <a:defRPr sz="4800" b="1" cap="all" baseline="0">
                <a:ln w="6350">
                  <a:solidFill>
                    <a:schemeClr val="bg1"/>
                  </a:solidFill>
                </a:ln>
                <a:solidFill>
                  <a:srgbClr val="0070C0"/>
                </a:solidFill>
                <a:effectLst>
                  <a:outerShdw blurRad="127000" dist="200000" dir="2700000" algn="tl" rotWithShape="0">
                    <a:srgbClr val="000000">
                      <a:alpha val="30000"/>
                    </a:srgbClr>
                  </a:outerShdw>
                </a:effectLst>
              </a:defRPr>
            </a:lvl1pPr>
          </a:lstStyle>
          <a:p>
            <a:r>
              <a:rPr kumimoji="0" lang="en-US" dirty="0" smtClean="0"/>
              <a:t>Click to edit Master title style</a:t>
            </a:r>
            <a:endParaRPr kumimoji="0" lang="en-US" dirty="0"/>
          </a:p>
        </p:txBody>
      </p:sp>
      <p:sp>
        <p:nvSpPr>
          <p:cNvPr id="28" name="Date Placeholder 27"/>
          <p:cNvSpPr>
            <a:spLocks noGrp="1"/>
          </p:cNvSpPr>
          <p:nvPr>
            <p:ph type="dt" sz="half" idx="10"/>
          </p:nvPr>
        </p:nvSpPr>
        <p:spPr/>
        <p:txBody>
          <a:bodyPr/>
          <a:lstStyle/>
          <a:p>
            <a:fld id="{0941E634-DE8E-48F3-8D66-8D8B9FAFE53F}" type="datetime1">
              <a:rPr lang="en-CA" smtClean="0"/>
              <a:t>2019-02-25</a:t>
            </a:fld>
            <a:endParaRPr lang="en-CA" dirty="0"/>
          </a:p>
        </p:txBody>
      </p:sp>
      <p:sp>
        <p:nvSpPr>
          <p:cNvPr id="17" name="Footer Placeholder 16"/>
          <p:cNvSpPr>
            <a:spLocks noGrp="1"/>
          </p:cNvSpPr>
          <p:nvPr>
            <p:ph type="ftr" sz="quarter" idx="11"/>
          </p:nvPr>
        </p:nvSpPr>
        <p:spPr/>
        <p:txBody>
          <a:bodyPr/>
          <a:lstStyle/>
          <a:p>
            <a:r>
              <a:rPr lang="en-CA" smtClean="0"/>
              <a:t>February 29, 2016</a:t>
            </a:r>
            <a:endParaRPr lang="en-CA" dirty="0"/>
          </a:p>
        </p:txBody>
      </p:sp>
      <p:sp>
        <p:nvSpPr>
          <p:cNvPr id="29" name="Slide Number Placeholder 28"/>
          <p:cNvSpPr>
            <a:spLocks noGrp="1"/>
          </p:cNvSpPr>
          <p:nvPr>
            <p:ph type="sldNum" sz="quarter" idx="12"/>
          </p:nvPr>
        </p:nvSpPr>
        <p:spPr/>
        <p:txBody>
          <a:bodyPr/>
          <a:lstStyle/>
          <a:p>
            <a:fld id="{A2EB4FC4-7A23-4624-ADED-C16C635F57C2}" type="slidenum">
              <a:rPr lang="en-CA" smtClean="0"/>
              <a:t>‹#›</a:t>
            </a:fld>
            <a:endParaRPr lang="en-CA"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DF714C-78CC-4ACF-852C-C24061219331}" type="datetime1">
              <a:rPr lang="en-CA" smtClean="0"/>
              <a:t>2019-02-25</a:t>
            </a:fld>
            <a:endParaRPr lang="en-CA" dirty="0"/>
          </a:p>
        </p:txBody>
      </p:sp>
      <p:sp>
        <p:nvSpPr>
          <p:cNvPr id="5" name="Footer Placeholder 4"/>
          <p:cNvSpPr>
            <a:spLocks noGrp="1"/>
          </p:cNvSpPr>
          <p:nvPr>
            <p:ph type="ftr" sz="quarter" idx="11"/>
          </p:nvPr>
        </p:nvSpPr>
        <p:spPr/>
        <p:txBody>
          <a:bodyPr/>
          <a:lstStyle/>
          <a:p>
            <a:r>
              <a:rPr lang="en-CA" smtClean="0"/>
              <a:t>February 29, 2016</a:t>
            </a:r>
            <a:endParaRPr lang="en-CA" dirty="0"/>
          </a:p>
        </p:txBody>
      </p:sp>
      <p:sp>
        <p:nvSpPr>
          <p:cNvPr id="6" name="Slide Number Placeholder 5"/>
          <p:cNvSpPr>
            <a:spLocks noGrp="1"/>
          </p:cNvSpPr>
          <p:nvPr>
            <p:ph type="sldNum" sz="quarter" idx="12"/>
          </p:nvPr>
        </p:nvSpPr>
        <p:spPr/>
        <p:txBody>
          <a:bodyPr/>
          <a:lstStyle/>
          <a:p>
            <a:fld id="{A2EB4FC4-7A23-4624-ADED-C16C635F57C2}"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6EF121-76A3-476A-A5A6-6DA739029FCB}" type="datetime1">
              <a:rPr lang="en-CA" smtClean="0"/>
              <a:t>2019-02-25</a:t>
            </a:fld>
            <a:endParaRPr lang="en-CA" dirty="0"/>
          </a:p>
        </p:txBody>
      </p:sp>
      <p:sp>
        <p:nvSpPr>
          <p:cNvPr id="5" name="Footer Placeholder 4"/>
          <p:cNvSpPr>
            <a:spLocks noGrp="1"/>
          </p:cNvSpPr>
          <p:nvPr>
            <p:ph type="ftr" sz="quarter" idx="11"/>
          </p:nvPr>
        </p:nvSpPr>
        <p:spPr/>
        <p:txBody>
          <a:bodyPr/>
          <a:lstStyle/>
          <a:p>
            <a:r>
              <a:rPr lang="en-CA" smtClean="0"/>
              <a:t>February 29, 2016</a:t>
            </a:r>
            <a:endParaRPr lang="en-CA" dirty="0"/>
          </a:p>
        </p:txBody>
      </p:sp>
      <p:sp>
        <p:nvSpPr>
          <p:cNvPr id="6" name="Slide Number Placeholder 5"/>
          <p:cNvSpPr>
            <a:spLocks noGrp="1"/>
          </p:cNvSpPr>
          <p:nvPr>
            <p:ph type="sldNum" sz="quarter" idx="12"/>
          </p:nvPr>
        </p:nvSpPr>
        <p:spPr/>
        <p:txBody>
          <a:bodyPr/>
          <a:lstStyle/>
          <a:p>
            <a:fld id="{A2EB4FC4-7A23-4624-ADED-C16C635F57C2}"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C911E2-EB54-4C87-85E4-1398F26BDA12}" type="datetime1">
              <a:rPr lang="en-CA" smtClean="0"/>
              <a:t>2019-02-25</a:t>
            </a:fld>
            <a:endParaRPr lang="en-CA" dirty="0"/>
          </a:p>
        </p:txBody>
      </p:sp>
      <p:sp>
        <p:nvSpPr>
          <p:cNvPr id="5" name="Footer Placeholder 4"/>
          <p:cNvSpPr>
            <a:spLocks noGrp="1"/>
          </p:cNvSpPr>
          <p:nvPr>
            <p:ph type="ftr" sz="quarter" idx="11"/>
          </p:nvPr>
        </p:nvSpPr>
        <p:spPr/>
        <p:txBody>
          <a:bodyPr/>
          <a:lstStyle/>
          <a:p>
            <a:r>
              <a:rPr lang="en-CA" smtClean="0"/>
              <a:t>February 29, 2016</a:t>
            </a:r>
            <a:endParaRPr lang="en-CA" dirty="0"/>
          </a:p>
        </p:txBody>
      </p:sp>
      <p:sp>
        <p:nvSpPr>
          <p:cNvPr id="6" name="Slide Number Placeholder 5"/>
          <p:cNvSpPr>
            <a:spLocks noGrp="1"/>
          </p:cNvSpPr>
          <p:nvPr>
            <p:ph type="sldNum" sz="quarter" idx="12"/>
          </p:nvPr>
        </p:nvSpPr>
        <p:spPr/>
        <p:txBody>
          <a:bodyPr/>
          <a:lstStyle/>
          <a:p>
            <a:fld id="{A2EB4FC4-7A23-4624-ADED-C16C635F57C2}" type="slidenum">
              <a:rPr lang="en-CA" smtClean="0"/>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C6D9C8-7F25-4277-9594-1FC7C4BDA3E6}" type="datetime1">
              <a:rPr lang="en-CA" smtClean="0"/>
              <a:t>2019-02-25</a:t>
            </a:fld>
            <a:endParaRPr lang="en-CA" dirty="0"/>
          </a:p>
        </p:txBody>
      </p:sp>
      <p:sp>
        <p:nvSpPr>
          <p:cNvPr id="5" name="Footer Placeholder 4"/>
          <p:cNvSpPr>
            <a:spLocks noGrp="1"/>
          </p:cNvSpPr>
          <p:nvPr>
            <p:ph type="ftr" sz="quarter" idx="11"/>
          </p:nvPr>
        </p:nvSpPr>
        <p:spPr/>
        <p:txBody>
          <a:bodyPr/>
          <a:lstStyle/>
          <a:p>
            <a:r>
              <a:rPr lang="en-CA" smtClean="0"/>
              <a:t>February 29, 2016</a:t>
            </a:r>
            <a:endParaRPr lang="en-CA" dirty="0"/>
          </a:p>
        </p:txBody>
      </p:sp>
      <p:sp>
        <p:nvSpPr>
          <p:cNvPr id="6" name="Slide Number Placeholder 5"/>
          <p:cNvSpPr>
            <a:spLocks noGrp="1"/>
          </p:cNvSpPr>
          <p:nvPr>
            <p:ph type="sldNum" sz="quarter" idx="12"/>
          </p:nvPr>
        </p:nvSpPr>
        <p:spPr>
          <a:xfrm>
            <a:off x="7924800" y="6416675"/>
            <a:ext cx="762000" cy="365125"/>
          </a:xfrm>
        </p:spPr>
        <p:txBody>
          <a:bodyPr/>
          <a:lstStyle/>
          <a:p>
            <a:fld id="{A2EB4FC4-7A23-4624-ADED-C16C635F57C2}" type="slidenum">
              <a:rPr lang="en-CA" smtClean="0"/>
              <a:t>‹#›</a:t>
            </a:fld>
            <a:endParaRPr lang="en-C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500A20-2F59-47F1-95CD-CC57103C744E}" type="datetime1">
              <a:rPr lang="en-CA" smtClean="0"/>
              <a:t>2019-02-25</a:t>
            </a:fld>
            <a:endParaRPr lang="en-CA" dirty="0"/>
          </a:p>
        </p:txBody>
      </p:sp>
      <p:sp>
        <p:nvSpPr>
          <p:cNvPr id="6" name="Footer Placeholder 5"/>
          <p:cNvSpPr>
            <a:spLocks noGrp="1"/>
          </p:cNvSpPr>
          <p:nvPr>
            <p:ph type="ftr" sz="quarter" idx="11"/>
          </p:nvPr>
        </p:nvSpPr>
        <p:spPr/>
        <p:txBody>
          <a:bodyPr/>
          <a:lstStyle/>
          <a:p>
            <a:r>
              <a:rPr lang="en-CA" smtClean="0"/>
              <a:t>February 29, 2016</a:t>
            </a:r>
            <a:endParaRPr lang="en-CA" dirty="0"/>
          </a:p>
        </p:txBody>
      </p:sp>
      <p:sp>
        <p:nvSpPr>
          <p:cNvPr id="7" name="Slide Number Placeholder 6"/>
          <p:cNvSpPr>
            <a:spLocks noGrp="1"/>
          </p:cNvSpPr>
          <p:nvPr>
            <p:ph type="sldNum" sz="quarter" idx="12"/>
          </p:nvPr>
        </p:nvSpPr>
        <p:spPr/>
        <p:txBody>
          <a:bodyPr/>
          <a:lstStyle/>
          <a:p>
            <a:fld id="{A2EB4FC4-7A23-4624-ADED-C16C635F57C2}" type="slidenum">
              <a:rPr lang="en-CA" smtClean="0"/>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C88773-296E-4ACF-920E-14C5FF8D2CE4}" type="datetime1">
              <a:rPr lang="en-CA" smtClean="0"/>
              <a:t>2019-02-25</a:t>
            </a:fld>
            <a:endParaRPr lang="en-CA" dirty="0"/>
          </a:p>
        </p:txBody>
      </p:sp>
      <p:sp>
        <p:nvSpPr>
          <p:cNvPr id="8" name="Footer Placeholder 7"/>
          <p:cNvSpPr>
            <a:spLocks noGrp="1"/>
          </p:cNvSpPr>
          <p:nvPr>
            <p:ph type="ftr" sz="quarter" idx="11"/>
          </p:nvPr>
        </p:nvSpPr>
        <p:spPr/>
        <p:txBody>
          <a:bodyPr/>
          <a:lstStyle/>
          <a:p>
            <a:r>
              <a:rPr lang="en-CA" smtClean="0"/>
              <a:t>February 29, 2016</a:t>
            </a:r>
            <a:endParaRPr lang="en-CA" dirty="0"/>
          </a:p>
        </p:txBody>
      </p:sp>
      <p:sp>
        <p:nvSpPr>
          <p:cNvPr id="9" name="Slide Number Placeholder 8"/>
          <p:cNvSpPr>
            <a:spLocks noGrp="1"/>
          </p:cNvSpPr>
          <p:nvPr>
            <p:ph type="sldNum" sz="quarter" idx="12"/>
          </p:nvPr>
        </p:nvSpPr>
        <p:spPr/>
        <p:txBody>
          <a:bodyPr/>
          <a:lstStyle/>
          <a:p>
            <a:fld id="{A2EB4FC4-7A23-4624-ADED-C16C635F57C2}" type="slidenum">
              <a:rPr lang="en-CA" smtClean="0"/>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E0D2D3-7677-425E-9053-0F69AE401D3B}" type="datetime1">
              <a:rPr lang="en-CA" smtClean="0"/>
              <a:t>2019-02-25</a:t>
            </a:fld>
            <a:endParaRPr lang="en-CA" dirty="0"/>
          </a:p>
        </p:txBody>
      </p:sp>
      <p:sp>
        <p:nvSpPr>
          <p:cNvPr id="4" name="Footer Placeholder 3"/>
          <p:cNvSpPr>
            <a:spLocks noGrp="1"/>
          </p:cNvSpPr>
          <p:nvPr>
            <p:ph type="ftr" sz="quarter" idx="11"/>
          </p:nvPr>
        </p:nvSpPr>
        <p:spPr/>
        <p:txBody>
          <a:bodyPr/>
          <a:lstStyle/>
          <a:p>
            <a:r>
              <a:rPr lang="en-CA" smtClean="0"/>
              <a:t>February 29, 2016</a:t>
            </a:r>
            <a:endParaRPr lang="en-CA" dirty="0"/>
          </a:p>
        </p:txBody>
      </p:sp>
      <p:sp>
        <p:nvSpPr>
          <p:cNvPr id="5" name="Slide Number Placeholder 4"/>
          <p:cNvSpPr>
            <a:spLocks noGrp="1"/>
          </p:cNvSpPr>
          <p:nvPr>
            <p:ph type="sldNum" sz="quarter" idx="12"/>
          </p:nvPr>
        </p:nvSpPr>
        <p:spPr/>
        <p:txBody>
          <a:bodyPr/>
          <a:lstStyle/>
          <a:p>
            <a:fld id="{A2EB4FC4-7A23-4624-ADED-C16C635F57C2}"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8D5C1-4885-4664-8276-C15B6EF0CFD6}" type="datetime1">
              <a:rPr lang="en-CA" smtClean="0"/>
              <a:t>2019-02-25</a:t>
            </a:fld>
            <a:endParaRPr lang="en-CA" dirty="0"/>
          </a:p>
        </p:txBody>
      </p:sp>
      <p:sp>
        <p:nvSpPr>
          <p:cNvPr id="3" name="Footer Placeholder 2"/>
          <p:cNvSpPr>
            <a:spLocks noGrp="1"/>
          </p:cNvSpPr>
          <p:nvPr>
            <p:ph type="ftr" sz="quarter" idx="11"/>
          </p:nvPr>
        </p:nvSpPr>
        <p:spPr/>
        <p:txBody>
          <a:bodyPr/>
          <a:lstStyle/>
          <a:p>
            <a:r>
              <a:rPr lang="en-CA" smtClean="0"/>
              <a:t>February 29, 2016</a:t>
            </a:r>
            <a:endParaRPr lang="en-CA" dirty="0"/>
          </a:p>
        </p:txBody>
      </p:sp>
      <p:sp>
        <p:nvSpPr>
          <p:cNvPr id="4" name="Slide Number Placeholder 3"/>
          <p:cNvSpPr>
            <a:spLocks noGrp="1"/>
          </p:cNvSpPr>
          <p:nvPr>
            <p:ph type="sldNum" sz="quarter" idx="12"/>
          </p:nvPr>
        </p:nvSpPr>
        <p:spPr/>
        <p:txBody>
          <a:bodyPr/>
          <a:lstStyle/>
          <a:p>
            <a:fld id="{A2EB4FC4-7A23-4624-ADED-C16C635F57C2}"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BA39EE-4017-443F-B431-81E76E73A3E8}" type="datetime1">
              <a:rPr lang="en-CA" smtClean="0"/>
              <a:t>2019-02-25</a:t>
            </a:fld>
            <a:endParaRPr lang="en-CA" dirty="0"/>
          </a:p>
        </p:txBody>
      </p:sp>
      <p:sp>
        <p:nvSpPr>
          <p:cNvPr id="6" name="Footer Placeholder 5"/>
          <p:cNvSpPr>
            <a:spLocks noGrp="1"/>
          </p:cNvSpPr>
          <p:nvPr>
            <p:ph type="ftr" sz="quarter" idx="11"/>
          </p:nvPr>
        </p:nvSpPr>
        <p:spPr/>
        <p:txBody>
          <a:bodyPr/>
          <a:lstStyle/>
          <a:p>
            <a:r>
              <a:rPr lang="en-CA" smtClean="0"/>
              <a:t>February 29, 2016</a:t>
            </a:r>
            <a:endParaRPr lang="en-CA" dirty="0"/>
          </a:p>
        </p:txBody>
      </p:sp>
      <p:sp>
        <p:nvSpPr>
          <p:cNvPr id="7" name="Slide Number Placeholder 6"/>
          <p:cNvSpPr>
            <a:spLocks noGrp="1"/>
          </p:cNvSpPr>
          <p:nvPr>
            <p:ph type="sldNum" sz="quarter" idx="12"/>
          </p:nvPr>
        </p:nvSpPr>
        <p:spPr/>
        <p:txBody>
          <a:bodyPr/>
          <a:lstStyle/>
          <a:p>
            <a:fld id="{A2EB4FC4-7A23-4624-ADED-C16C635F57C2}" type="slidenum">
              <a:rPr lang="en-CA" smtClean="0"/>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3AAC03-56D2-4595-9257-C690769DB074}" type="datetime1">
              <a:rPr lang="en-CA" smtClean="0"/>
              <a:t>2019-02-25</a:t>
            </a:fld>
            <a:endParaRPr lang="en-CA" dirty="0"/>
          </a:p>
        </p:txBody>
      </p:sp>
      <p:sp>
        <p:nvSpPr>
          <p:cNvPr id="6" name="Footer Placeholder 5"/>
          <p:cNvSpPr>
            <a:spLocks noGrp="1"/>
          </p:cNvSpPr>
          <p:nvPr>
            <p:ph type="ftr" sz="quarter" idx="11"/>
          </p:nvPr>
        </p:nvSpPr>
        <p:spPr/>
        <p:txBody>
          <a:bodyPr/>
          <a:lstStyle/>
          <a:p>
            <a:r>
              <a:rPr lang="en-CA" smtClean="0"/>
              <a:t>February 29, 2016</a:t>
            </a:r>
            <a:endParaRPr lang="en-CA" dirty="0"/>
          </a:p>
        </p:txBody>
      </p:sp>
      <p:sp>
        <p:nvSpPr>
          <p:cNvPr id="7" name="Slide Number Placeholder 6"/>
          <p:cNvSpPr>
            <a:spLocks noGrp="1"/>
          </p:cNvSpPr>
          <p:nvPr>
            <p:ph type="sldNum" sz="quarter" idx="12"/>
          </p:nvPr>
        </p:nvSpPr>
        <p:spPr/>
        <p:txBody>
          <a:bodyPr/>
          <a:lstStyle/>
          <a:p>
            <a:fld id="{A2EB4FC4-7A23-4624-ADED-C16C635F57C2}" type="slidenum">
              <a:rPr lang="en-CA" smtClean="0"/>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FBC4CD3-32FB-4C60-BEDA-3BAB82F076D4}" type="datetime1">
              <a:rPr lang="en-CA" smtClean="0"/>
              <a:t>2019-02-25</a:t>
            </a:fld>
            <a:endParaRPr lang="en-CA"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CA" smtClean="0"/>
              <a:t>February 29, 2016</a:t>
            </a:r>
            <a:endParaRPr lang="en-CA"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2EB4FC4-7A23-4624-ADED-C16C635F57C2}" type="slidenum">
              <a:rPr lang="en-CA" smtClean="0"/>
              <a:t>‹#›</a:t>
            </a:fld>
            <a:endParaRPr lang="en-CA"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ctr" rtl="0" eaLnBrk="1" latinLnBrk="0" hangingPunct="1">
        <a:spcBef>
          <a:spcPct val="0"/>
        </a:spcBef>
        <a:buNone/>
        <a:defRPr kumimoji="0" sz="4100" b="1" kern="1200" cap="none" baseline="0">
          <a:ln w="6350">
            <a:noFill/>
          </a:ln>
          <a:solidFill>
            <a:srgbClr val="0070C0"/>
          </a:soli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rgbClr val="0070C0"/>
        </a:buClr>
        <a:buSzPct val="80000"/>
        <a:buFont typeface="Wingdings 2" panose="05020102010507070707" pitchFamily="18" charset="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 to remember when applying for local scholarships</a:t>
            </a:r>
            <a:endParaRPr lang="en-CA" dirty="0"/>
          </a:p>
        </p:txBody>
      </p:sp>
      <p:sp>
        <p:nvSpPr>
          <p:cNvPr id="3" name="Subtitle 2"/>
          <p:cNvSpPr>
            <a:spLocks noGrp="1"/>
          </p:cNvSpPr>
          <p:nvPr>
            <p:ph type="subTitle" idx="1"/>
          </p:nvPr>
        </p:nvSpPr>
        <p:spPr/>
        <p:txBody>
          <a:bodyPr/>
          <a:lstStyle/>
          <a:p>
            <a:endParaRPr lang="en-US" dirty="0" smtClean="0"/>
          </a:p>
          <a:p>
            <a:r>
              <a:rPr lang="en-US" dirty="0" smtClean="0"/>
              <a:t>Key points to ensure a successful application submission.</a:t>
            </a:r>
            <a:endParaRPr lang="en-CA" dirty="0"/>
          </a:p>
        </p:txBody>
      </p:sp>
      <p:pic>
        <p:nvPicPr>
          <p:cNvPr id="1026" name="Picture 2" descr="c:\Documents and Settings\bfleming\Local Settings\Temporary Internet Files\Content.IE5\W9A5XP0I\dglxasset[1].aspx"/>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4495800"/>
            <a:ext cx="1637690" cy="1823314"/>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CA" dirty="0" smtClean="0"/>
              <a:t>February </a:t>
            </a:r>
            <a:r>
              <a:rPr lang="en-CA" dirty="0" smtClean="0"/>
              <a:t>26, 2019</a:t>
            </a:r>
            <a:endParaRPr lang="en-CA" dirty="0"/>
          </a:p>
        </p:txBody>
      </p:sp>
    </p:spTree>
    <p:extLst>
      <p:ext uri="{BB962C8B-B14F-4D97-AF65-F5344CB8AC3E}">
        <p14:creationId xmlns:p14="http://schemas.microsoft.com/office/powerpoint/2010/main" val="3404954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CA" dirty="0"/>
          </a:p>
        </p:txBody>
      </p:sp>
      <p:sp>
        <p:nvSpPr>
          <p:cNvPr id="3" name="Content Placeholder 2"/>
          <p:cNvSpPr>
            <a:spLocks noGrp="1"/>
          </p:cNvSpPr>
          <p:nvPr>
            <p:ph idx="1"/>
          </p:nvPr>
        </p:nvSpPr>
        <p:spPr/>
        <p:txBody>
          <a:bodyPr wrap="square">
            <a:normAutofit fontScale="92500" lnSpcReduction="10000"/>
          </a:bodyPr>
          <a:lstStyle/>
          <a:p>
            <a:r>
              <a:rPr lang="en-US" dirty="0" smtClean="0"/>
              <a:t>Use your time wisely – don’t procrastinate!</a:t>
            </a:r>
          </a:p>
          <a:p>
            <a:r>
              <a:rPr lang="en-US" dirty="0" smtClean="0"/>
              <a:t>Review criteria</a:t>
            </a:r>
          </a:p>
          <a:p>
            <a:pPr lvl="1"/>
            <a:r>
              <a:rPr lang="en-US" dirty="0" smtClean="0"/>
              <a:t>Ensure you meet requirements</a:t>
            </a:r>
          </a:p>
          <a:p>
            <a:pPr lvl="1"/>
            <a:r>
              <a:rPr lang="en-US" dirty="0" smtClean="0"/>
              <a:t>Ensure you include all documentation</a:t>
            </a:r>
          </a:p>
          <a:p>
            <a:r>
              <a:rPr lang="en-US" dirty="0" smtClean="0"/>
              <a:t>Prepare a well-written cover letter.</a:t>
            </a:r>
          </a:p>
          <a:p>
            <a:r>
              <a:rPr lang="en-US" dirty="0" smtClean="0"/>
              <a:t>Prepare detailed scholarship resume</a:t>
            </a:r>
          </a:p>
          <a:p>
            <a:r>
              <a:rPr lang="en-US" dirty="0" smtClean="0"/>
              <a:t>Ask for reference letters at least two weeks in advance.</a:t>
            </a:r>
          </a:p>
          <a:p>
            <a:r>
              <a:rPr lang="en-US" dirty="0" smtClean="0"/>
              <a:t>Hand in </a:t>
            </a:r>
            <a:r>
              <a:rPr lang="en-US" b="1" i="1" dirty="0" smtClean="0"/>
              <a:t>complete</a:t>
            </a:r>
            <a:r>
              <a:rPr lang="en-US" dirty="0" smtClean="0"/>
              <a:t> application package by </a:t>
            </a:r>
            <a:r>
              <a:rPr lang="en-US" dirty="0" smtClean="0"/>
              <a:t>3:00p.m</a:t>
            </a:r>
            <a:r>
              <a:rPr lang="en-US" dirty="0" smtClean="0"/>
              <a:t>. on April </a:t>
            </a:r>
            <a:r>
              <a:rPr lang="en-US" dirty="0" smtClean="0"/>
              <a:t>5, 2019; </a:t>
            </a:r>
            <a:r>
              <a:rPr lang="en-US" dirty="0" smtClean="0"/>
              <a:t>late submissions will not be considered.</a:t>
            </a:r>
            <a:endParaRPr lang="en-CA" dirty="0"/>
          </a:p>
        </p:txBody>
      </p:sp>
      <p:sp>
        <p:nvSpPr>
          <p:cNvPr id="4" name="Footer Placeholder 3"/>
          <p:cNvSpPr>
            <a:spLocks noGrp="1"/>
          </p:cNvSpPr>
          <p:nvPr>
            <p:ph type="ftr" sz="quarter" idx="11"/>
          </p:nvPr>
        </p:nvSpPr>
        <p:spPr/>
        <p:txBody>
          <a:bodyPr/>
          <a:lstStyle/>
          <a:p>
            <a:r>
              <a:rPr lang="en-CA" dirty="0" smtClean="0"/>
              <a:t>February 26, 2019</a:t>
            </a:r>
            <a:endParaRPr lang="en-CA" dirty="0"/>
          </a:p>
        </p:txBody>
      </p:sp>
    </p:spTree>
    <p:extLst>
      <p:ext uri="{BB962C8B-B14F-4D97-AF65-F5344CB8AC3E}">
        <p14:creationId xmlns:p14="http://schemas.microsoft.com/office/powerpoint/2010/main" val="2386282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CA" dirty="0"/>
          </a:p>
        </p:txBody>
      </p:sp>
      <p:graphicFrame>
        <p:nvGraphicFramePr>
          <p:cNvPr id="5" name="Diagram 4"/>
          <p:cNvGraphicFramePr/>
          <p:nvPr>
            <p:extLst>
              <p:ext uri="{D42A27DB-BD31-4B8C-83A1-F6EECF244321}">
                <p14:modId xmlns:p14="http://schemas.microsoft.com/office/powerpoint/2010/main" val="3986486771"/>
              </p:ext>
            </p:extLst>
          </p:nvPr>
        </p:nvGraphicFramePr>
        <p:xfrm>
          <a:off x="1143000" y="1600200"/>
          <a:ext cx="6934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CA" dirty="0" smtClean="0"/>
              <a:t>February 26, 2019</a:t>
            </a:r>
            <a:endParaRPr lang="en-CA" dirty="0"/>
          </a:p>
        </p:txBody>
      </p:sp>
    </p:spTree>
    <p:extLst>
      <p:ext uri="{BB962C8B-B14F-4D97-AF65-F5344CB8AC3E}">
        <p14:creationId xmlns:p14="http://schemas.microsoft.com/office/powerpoint/2010/main" val="677628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CA" dirty="0"/>
          </a:p>
        </p:txBody>
      </p:sp>
      <p:sp>
        <p:nvSpPr>
          <p:cNvPr id="3" name="Content Placeholder 2"/>
          <p:cNvSpPr>
            <a:spLocks noGrp="1"/>
          </p:cNvSpPr>
          <p:nvPr>
            <p:ph idx="1"/>
          </p:nvPr>
        </p:nvSpPr>
        <p:spPr/>
        <p:txBody>
          <a:bodyPr/>
          <a:lstStyle/>
          <a:p>
            <a:r>
              <a:rPr lang="en-US" dirty="0" smtClean="0"/>
              <a:t>Local Scholarship / Bursary package will be posted on school’s web-site at end of February</a:t>
            </a:r>
          </a:p>
          <a:p>
            <a:r>
              <a:rPr lang="en-US" dirty="0" smtClean="0"/>
              <a:t>Application </a:t>
            </a:r>
            <a:r>
              <a:rPr lang="en-US" dirty="0" smtClean="0"/>
              <a:t>deadline is April </a:t>
            </a:r>
            <a:r>
              <a:rPr lang="en-US" dirty="0" smtClean="0"/>
              <a:t>5, 2019, 3:00  </a:t>
            </a:r>
            <a:r>
              <a:rPr lang="en-US" dirty="0"/>
              <a:t>p.m. </a:t>
            </a:r>
            <a:endParaRPr lang="en-US" dirty="0" smtClean="0"/>
          </a:p>
          <a:p>
            <a:r>
              <a:rPr lang="en-US" dirty="0" smtClean="0"/>
              <a:t>HINTS:  </a:t>
            </a:r>
          </a:p>
          <a:p>
            <a:pPr lvl="1"/>
            <a:r>
              <a:rPr lang="en-US" dirty="0" smtClean="0"/>
              <a:t>Give yourself time – don’t do everything at the last minute.</a:t>
            </a:r>
          </a:p>
          <a:p>
            <a:pPr lvl="1"/>
            <a:r>
              <a:rPr lang="en-US" dirty="0" smtClean="0"/>
              <a:t>Start preparing your cover letter early.</a:t>
            </a:r>
          </a:p>
        </p:txBody>
      </p:sp>
      <p:sp>
        <p:nvSpPr>
          <p:cNvPr id="4" name="Footer Placeholder 3"/>
          <p:cNvSpPr>
            <a:spLocks noGrp="1"/>
          </p:cNvSpPr>
          <p:nvPr>
            <p:ph type="ftr" sz="quarter" idx="11"/>
          </p:nvPr>
        </p:nvSpPr>
        <p:spPr/>
        <p:txBody>
          <a:bodyPr/>
          <a:lstStyle/>
          <a:p>
            <a:r>
              <a:rPr lang="en-CA" dirty="0" smtClean="0"/>
              <a:t>February 26, 2019</a:t>
            </a:r>
            <a:endParaRPr lang="en-CA" dirty="0"/>
          </a:p>
        </p:txBody>
      </p:sp>
    </p:spTree>
    <p:extLst>
      <p:ext uri="{BB962C8B-B14F-4D97-AF65-F5344CB8AC3E}">
        <p14:creationId xmlns:p14="http://schemas.microsoft.com/office/powerpoint/2010/main" val="2681297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a:t>
            </a:r>
            <a:endParaRPr lang="en-CA" dirty="0"/>
          </a:p>
        </p:txBody>
      </p:sp>
      <p:sp>
        <p:nvSpPr>
          <p:cNvPr id="3" name="Content Placeholder 2"/>
          <p:cNvSpPr>
            <a:spLocks noGrp="1"/>
          </p:cNvSpPr>
          <p:nvPr>
            <p:ph idx="1"/>
          </p:nvPr>
        </p:nvSpPr>
        <p:spPr/>
        <p:txBody>
          <a:bodyPr>
            <a:normAutofit fontScale="62500" lnSpcReduction="20000"/>
          </a:bodyPr>
          <a:lstStyle/>
          <a:p>
            <a:pPr lvl="0"/>
            <a:r>
              <a:rPr lang="en-US" b="1" dirty="0" smtClean="0"/>
              <a:t>Prepare one, typed cover letter addressed to  </a:t>
            </a:r>
            <a:r>
              <a:rPr lang="en-US" b="1" dirty="0" smtClean="0"/>
              <a:t>Mrs. </a:t>
            </a:r>
            <a:r>
              <a:rPr lang="en-US" b="1" dirty="0"/>
              <a:t>S</a:t>
            </a:r>
            <a:r>
              <a:rPr lang="en-US" b="1" dirty="0" smtClean="0"/>
              <a:t> Confortin, </a:t>
            </a:r>
            <a:r>
              <a:rPr lang="en-US" b="1" dirty="0" smtClean="0"/>
              <a:t>Chair of Ballenas Secondary School Scholarship Committee. </a:t>
            </a:r>
            <a:r>
              <a:rPr lang="en-CA" b="1" dirty="0" smtClean="0"/>
              <a:t>Provide </a:t>
            </a:r>
            <a:r>
              <a:rPr lang="en-CA" b="1" dirty="0"/>
              <a:t>one letter but if a particular scholarship requires the application be sent to the organization or individual, an additional cover letter is </a:t>
            </a:r>
            <a:r>
              <a:rPr lang="en-CA" b="1" dirty="0" smtClean="0"/>
              <a:t>required.</a:t>
            </a:r>
            <a:r>
              <a:rPr lang="en-US" sz="2000" b="1" dirty="0"/>
              <a:t> </a:t>
            </a:r>
            <a:r>
              <a:rPr lang="en-CA" b="1" dirty="0" smtClean="0"/>
              <a:t>In the letter, indicate why </a:t>
            </a:r>
            <a:r>
              <a:rPr lang="en-CA" b="1" dirty="0"/>
              <a:t>you are a qualified candidate for a local scholarship and / or bursary.  What should be in your cover letter?  Think about your personal experiences.  Don’t make it just a written version of your resume.  Be sure to explain how activities have affected or shaped the person you are today, but don’t go into detailed lists (save that for the scholarship </a:t>
            </a:r>
            <a:r>
              <a:rPr lang="en-CA" b="1" dirty="0" smtClean="0"/>
              <a:t>resume) Items </a:t>
            </a:r>
            <a:r>
              <a:rPr lang="en-CA" b="1" dirty="0"/>
              <a:t>to </a:t>
            </a:r>
            <a:r>
              <a:rPr lang="en-CA" b="1" dirty="0" smtClean="0"/>
              <a:t>include;</a:t>
            </a:r>
            <a:endParaRPr lang="en-US" sz="2000" b="1" dirty="0"/>
          </a:p>
          <a:p>
            <a:pPr marL="137160" indent="0">
              <a:buNone/>
            </a:pPr>
            <a:endParaRPr lang="en-US" dirty="0"/>
          </a:p>
          <a:p>
            <a:pPr lvl="0"/>
            <a:r>
              <a:rPr lang="en-CA" dirty="0"/>
              <a:t>1. academic and / or vocational achievements  </a:t>
            </a:r>
            <a:endParaRPr lang="en-US" sz="2400" dirty="0"/>
          </a:p>
          <a:p>
            <a:pPr lvl="0"/>
            <a:r>
              <a:rPr lang="en-CA" dirty="0"/>
              <a:t>2. extra-curricular activities (athletics, student government, dry grad, etc.) </a:t>
            </a:r>
            <a:endParaRPr lang="en-US" sz="2400" dirty="0"/>
          </a:p>
          <a:p>
            <a:pPr lvl="0"/>
            <a:r>
              <a:rPr lang="en-CA" dirty="0"/>
              <a:t>3. community activities / services </a:t>
            </a:r>
            <a:endParaRPr lang="en-US" sz="2400" dirty="0"/>
          </a:p>
          <a:p>
            <a:pPr lvl="0"/>
            <a:r>
              <a:rPr lang="en-CA" b="1" dirty="0"/>
              <a:t>The following are extremely important to </a:t>
            </a:r>
            <a:r>
              <a:rPr lang="en-CA" b="1" dirty="0" smtClean="0"/>
              <a:t>include:</a:t>
            </a:r>
            <a:endParaRPr lang="en-US" sz="2400" dirty="0"/>
          </a:p>
          <a:p>
            <a:pPr lvl="0"/>
            <a:r>
              <a:rPr lang="en-CA" dirty="0"/>
              <a:t>4. post-secondary educational plan / intended area(s) of study </a:t>
            </a:r>
            <a:r>
              <a:rPr lang="en-CA" dirty="0" smtClean="0"/>
              <a:t>and future career goal</a:t>
            </a:r>
            <a:endParaRPr lang="en-US" sz="2400" dirty="0"/>
          </a:p>
          <a:p>
            <a:pPr lvl="0"/>
            <a:r>
              <a:rPr lang="en-CA" dirty="0"/>
              <a:t>5. any other qualifications (i.e.: financial need, employment, etc.)</a:t>
            </a:r>
            <a:endParaRPr lang="en-US" sz="2400" dirty="0"/>
          </a:p>
          <a:p>
            <a:endParaRPr lang="en-CA" dirty="0"/>
          </a:p>
        </p:txBody>
      </p:sp>
      <p:sp>
        <p:nvSpPr>
          <p:cNvPr id="4" name="Footer Placeholder 3"/>
          <p:cNvSpPr>
            <a:spLocks noGrp="1"/>
          </p:cNvSpPr>
          <p:nvPr>
            <p:ph type="ftr" sz="quarter" idx="11"/>
          </p:nvPr>
        </p:nvSpPr>
        <p:spPr/>
        <p:txBody>
          <a:bodyPr/>
          <a:lstStyle/>
          <a:p>
            <a:r>
              <a:rPr lang="en-CA" dirty="0" smtClean="0"/>
              <a:t>February 26, 2019</a:t>
            </a:r>
            <a:endParaRPr lang="en-CA" dirty="0"/>
          </a:p>
        </p:txBody>
      </p:sp>
    </p:spTree>
    <p:extLst>
      <p:ext uri="{BB962C8B-B14F-4D97-AF65-F5344CB8AC3E}">
        <p14:creationId xmlns:p14="http://schemas.microsoft.com/office/powerpoint/2010/main" val="2625642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a:t>
            </a:r>
            <a:endParaRPr lang="en-CA" dirty="0"/>
          </a:p>
        </p:txBody>
      </p:sp>
      <p:sp>
        <p:nvSpPr>
          <p:cNvPr id="3" name="Content Placeholder 2"/>
          <p:cNvSpPr>
            <a:spLocks noGrp="1"/>
          </p:cNvSpPr>
          <p:nvPr>
            <p:ph idx="1"/>
          </p:nvPr>
        </p:nvSpPr>
        <p:spPr/>
        <p:txBody>
          <a:bodyPr/>
          <a:lstStyle/>
          <a:p>
            <a:r>
              <a:rPr lang="en-US" dirty="0" smtClean="0"/>
              <a:t>Each scholarship / bursary has criteria by which the successful recipient is selected.  </a:t>
            </a:r>
          </a:p>
          <a:p>
            <a:r>
              <a:rPr lang="en-US" dirty="0" smtClean="0"/>
              <a:t>Review the criteria to ensure you are eligible.</a:t>
            </a:r>
          </a:p>
          <a:p>
            <a:r>
              <a:rPr lang="en-US" dirty="0" smtClean="0"/>
              <a:t>Review the criteria to determine if additional information is required (e.g., resume, reference letters, transcript of grades).</a:t>
            </a:r>
          </a:p>
          <a:p>
            <a:r>
              <a:rPr lang="en-US" dirty="0" smtClean="0"/>
              <a:t>HINT:  Apply for </a:t>
            </a:r>
            <a:r>
              <a:rPr lang="en-US" b="1" u="sng" dirty="0" smtClean="0"/>
              <a:t>ALL</a:t>
            </a:r>
            <a:r>
              <a:rPr lang="en-US" dirty="0" smtClean="0"/>
              <a:t> scholarships / bursaries for which </a:t>
            </a:r>
            <a:r>
              <a:rPr lang="en-US" b="1" u="sng" dirty="0" smtClean="0"/>
              <a:t>YOU ARE ELIGIBLE</a:t>
            </a:r>
            <a:r>
              <a:rPr lang="en-US" dirty="0" smtClean="0"/>
              <a:t>.  Do not apply for anything you are not eligible to receive.</a:t>
            </a:r>
            <a:endParaRPr lang="en-CA" dirty="0"/>
          </a:p>
        </p:txBody>
      </p:sp>
      <p:sp>
        <p:nvSpPr>
          <p:cNvPr id="4" name="Footer Placeholder 3"/>
          <p:cNvSpPr>
            <a:spLocks noGrp="1"/>
          </p:cNvSpPr>
          <p:nvPr>
            <p:ph type="ftr" sz="quarter" idx="11"/>
          </p:nvPr>
        </p:nvSpPr>
        <p:spPr/>
        <p:txBody>
          <a:bodyPr/>
          <a:lstStyle/>
          <a:p>
            <a:r>
              <a:rPr lang="en-CA" dirty="0" smtClean="0"/>
              <a:t>February 26, 2019</a:t>
            </a:r>
            <a:endParaRPr lang="en-CA" dirty="0"/>
          </a:p>
        </p:txBody>
      </p:sp>
    </p:spTree>
    <p:extLst>
      <p:ext uri="{BB962C8B-B14F-4D97-AF65-F5344CB8AC3E}">
        <p14:creationId xmlns:p14="http://schemas.microsoft.com/office/powerpoint/2010/main" val="2022754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Enclosures</a:t>
            </a:r>
            <a:endParaRPr lang="en-CA" dirty="0"/>
          </a:p>
        </p:txBody>
      </p:sp>
      <p:sp>
        <p:nvSpPr>
          <p:cNvPr id="3" name="Content Placeholder 2"/>
          <p:cNvSpPr>
            <a:spLocks noGrp="1"/>
          </p:cNvSpPr>
          <p:nvPr>
            <p:ph idx="1"/>
          </p:nvPr>
        </p:nvSpPr>
        <p:spPr/>
        <p:txBody>
          <a:bodyPr>
            <a:normAutofit/>
          </a:bodyPr>
          <a:lstStyle/>
          <a:p>
            <a:pPr marL="137160" lvl="1" indent="0">
              <a:buClr>
                <a:schemeClr val="tx1">
                  <a:shade val="95000"/>
                </a:schemeClr>
              </a:buClr>
              <a:buSzPct val="65000"/>
              <a:buNone/>
            </a:pPr>
            <a:r>
              <a:rPr lang="en-US" sz="2800" dirty="0" smtClean="0"/>
              <a:t>Some scholarships require additional  information.  Please ensure your application is </a:t>
            </a:r>
            <a:r>
              <a:rPr lang="en-US" sz="2800" b="1" i="1" dirty="0" smtClean="0"/>
              <a:t>complete</a:t>
            </a:r>
            <a:r>
              <a:rPr lang="en-US" sz="2800" dirty="0" smtClean="0"/>
              <a:t>.</a:t>
            </a:r>
          </a:p>
          <a:p>
            <a:pPr marL="548640" lvl="1" indent="-411480">
              <a:buClr>
                <a:schemeClr val="tx1">
                  <a:shade val="95000"/>
                </a:schemeClr>
              </a:buClr>
              <a:buSzPct val="65000"/>
              <a:buFont typeface="Wingdings 2"/>
              <a:buChar char=""/>
            </a:pPr>
            <a:r>
              <a:rPr lang="en-US" sz="2800" dirty="0" smtClean="0"/>
              <a:t>If </a:t>
            </a:r>
            <a:r>
              <a:rPr lang="en-US" sz="2800" dirty="0"/>
              <a:t>applying for a scholarship </a:t>
            </a:r>
            <a:r>
              <a:rPr lang="en-US" sz="2800" dirty="0" smtClean="0"/>
              <a:t>that </a:t>
            </a:r>
            <a:r>
              <a:rPr lang="en-US" sz="2800" dirty="0"/>
              <a:t>requires a letter of recommendation, </a:t>
            </a:r>
            <a:endParaRPr lang="en-US" sz="2800" dirty="0" smtClean="0"/>
          </a:p>
          <a:p>
            <a:pPr marL="813816" lvl="2" indent="-411480">
              <a:buClr>
                <a:schemeClr val="tx1">
                  <a:shade val="95000"/>
                </a:schemeClr>
              </a:buClr>
              <a:buSzPct val="65000"/>
              <a:buFont typeface="Wingdings 2"/>
              <a:buChar char=""/>
            </a:pPr>
            <a:r>
              <a:rPr lang="en-US" sz="2400" dirty="0" smtClean="0"/>
              <a:t>ask </a:t>
            </a:r>
            <a:r>
              <a:rPr lang="en-US" sz="2400" dirty="0"/>
              <a:t>in a timely manner so the letter writer doesn’t feel </a:t>
            </a:r>
            <a:r>
              <a:rPr lang="en-US" sz="2400" dirty="0" smtClean="0"/>
              <a:t>rushed</a:t>
            </a:r>
          </a:p>
          <a:p>
            <a:pPr marL="813816" lvl="2" indent="-411480">
              <a:buClr>
                <a:schemeClr val="tx1">
                  <a:shade val="95000"/>
                </a:schemeClr>
              </a:buClr>
              <a:buSzPct val="65000"/>
              <a:buFont typeface="Wingdings 2"/>
              <a:buChar char=""/>
            </a:pPr>
            <a:r>
              <a:rPr lang="en-US" sz="2400" dirty="0" smtClean="0"/>
              <a:t>provide the letter writer with a completed Background Information form (available on web-site). </a:t>
            </a:r>
          </a:p>
        </p:txBody>
      </p:sp>
      <p:sp>
        <p:nvSpPr>
          <p:cNvPr id="4" name="Footer Placeholder 3"/>
          <p:cNvSpPr>
            <a:spLocks noGrp="1"/>
          </p:cNvSpPr>
          <p:nvPr>
            <p:ph type="ftr" sz="quarter" idx="11"/>
          </p:nvPr>
        </p:nvSpPr>
        <p:spPr/>
        <p:txBody>
          <a:bodyPr/>
          <a:lstStyle/>
          <a:p>
            <a:r>
              <a:rPr lang="en-CA" dirty="0" smtClean="0"/>
              <a:t>February 26, 2019</a:t>
            </a:r>
            <a:endParaRPr lang="en-CA" dirty="0"/>
          </a:p>
        </p:txBody>
      </p:sp>
    </p:spTree>
    <p:extLst>
      <p:ext uri="{BB962C8B-B14F-4D97-AF65-F5344CB8AC3E}">
        <p14:creationId xmlns:p14="http://schemas.microsoft.com/office/powerpoint/2010/main" val="468561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Enclosures cont.</a:t>
            </a:r>
            <a:endParaRPr lang="en-CA" dirty="0"/>
          </a:p>
        </p:txBody>
      </p:sp>
      <p:sp>
        <p:nvSpPr>
          <p:cNvPr id="3" name="Content Placeholder 2"/>
          <p:cNvSpPr>
            <a:spLocks noGrp="1"/>
          </p:cNvSpPr>
          <p:nvPr>
            <p:ph idx="1"/>
          </p:nvPr>
        </p:nvSpPr>
        <p:spPr/>
        <p:txBody>
          <a:bodyPr/>
          <a:lstStyle/>
          <a:p>
            <a:pPr marL="548640" lvl="1" indent="-411480">
              <a:buClr>
                <a:schemeClr val="tx1">
                  <a:shade val="95000"/>
                </a:schemeClr>
              </a:buClr>
              <a:buSzPct val="65000"/>
              <a:buFont typeface="Wingdings 2"/>
              <a:buChar char=""/>
            </a:pPr>
            <a:r>
              <a:rPr lang="en-US" sz="2800" dirty="0" smtClean="0"/>
              <a:t>If you apply for a scholarship / bursary that considers financial need, include the ‘Assessment of Financial Need’ document.</a:t>
            </a:r>
          </a:p>
          <a:p>
            <a:pPr marL="548640" lvl="1" indent="-411480">
              <a:buClr>
                <a:schemeClr val="tx1">
                  <a:shade val="95000"/>
                </a:schemeClr>
              </a:buClr>
              <a:buSzPct val="65000"/>
              <a:buFont typeface="Wingdings 2"/>
              <a:buChar char=""/>
            </a:pPr>
            <a:r>
              <a:rPr lang="en-US" sz="2800" dirty="0" smtClean="0"/>
              <a:t>If </a:t>
            </a:r>
            <a:r>
              <a:rPr lang="en-US" sz="2800" dirty="0"/>
              <a:t>the application requires a school transcript of grades, do not worry about getting one.  The secretary will make sure it is included with the package.</a:t>
            </a:r>
          </a:p>
          <a:p>
            <a:pPr marL="548640" lvl="1" indent="-411480">
              <a:buClr>
                <a:schemeClr val="tx1">
                  <a:shade val="95000"/>
                </a:schemeClr>
              </a:buClr>
              <a:buSzPct val="65000"/>
              <a:buFont typeface="Wingdings 2"/>
              <a:buChar char=""/>
            </a:pPr>
            <a:r>
              <a:rPr lang="en-US" sz="2800" dirty="0"/>
              <a:t>Some applications require a separate application form.  These are available in the Counselling Office.</a:t>
            </a:r>
            <a:endParaRPr lang="en-CA" sz="2800" dirty="0"/>
          </a:p>
          <a:p>
            <a:endParaRPr lang="en-CA" dirty="0"/>
          </a:p>
        </p:txBody>
      </p:sp>
      <p:sp>
        <p:nvSpPr>
          <p:cNvPr id="4" name="Footer Placeholder 3"/>
          <p:cNvSpPr>
            <a:spLocks noGrp="1"/>
          </p:cNvSpPr>
          <p:nvPr>
            <p:ph type="ftr" sz="quarter" idx="11"/>
          </p:nvPr>
        </p:nvSpPr>
        <p:spPr/>
        <p:txBody>
          <a:bodyPr/>
          <a:lstStyle/>
          <a:p>
            <a:r>
              <a:rPr lang="en-CA" dirty="0" smtClean="0"/>
              <a:t>February 26, 2019</a:t>
            </a:r>
            <a:endParaRPr lang="en-CA" dirty="0"/>
          </a:p>
        </p:txBody>
      </p:sp>
    </p:spTree>
    <p:extLst>
      <p:ext uri="{BB962C8B-B14F-4D97-AF65-F5344CB8AC3E}">
        <p14:creationId xmlns:p14="http://schemas.microsoft.com/office/powerpoint/2010/main" val="1909255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Package</a:t>
            </a:r>
            <a:endParaRPr lang="en-CA" dirty="0"/>
          </a:p>
        </p:txBody>
      </p:sp>
      <p:sp>
        <p:nvSpPr>
          <p:cNvPr id="3" name="Content Placeholder 2"/>
          <p:cNvSpPr>
            <a:spLocks noGrp="1"/>
          </p:cNvSpPr>
          <p:nvPr>
            <p:ph idx="1"/>
          </p:nvPr>
        </p:nvSpPr>
        <p:spPr/>
        <p:txBody>
          <a:bodyPr>
            <a:normAutofit/>
          </a:bodyPr>
          <a:lstStyle/>
          <a:p>
            <a:r>
              <a:rPr lang="en-US" dirty="0" smtClean="0"/>
              <a:t>Application </a:t>
            </a:r>
            <a:r>
              <a:rPr lang="en-US" dirty="0"/>
              <a:t>F</a:t>
            </a:r>
            <a:r>
              <a:rPr lang="en-US" dirty="0" smtClean="0"/>
              <a:t>orm</a:t>
            </a:r>
          </a:p>
          <a:p>
            <a:pPr lvl="1"/>
            <a:r>
              <a:rPr lang="en-US" dirty="0" smtClean="0"/>
              <a:t>Scholarships / bursaries for which you are applying have been indicated.</a:t>
            </a:r>
          </a:p>
          <a:p>
            <a:pPr lvl="1"/>
            <a:r>
              <a:rPr lang="en-US" dirty="0" smtClean="0"/>
              <a:t>Information page has been completed.</a:t>
            </a:r>
          </a:p>
          <a:p>
            <a:r>
              <a:rPr lang="en-US" dirty="0" smtClean="0"/>
              <a:t>Cover Letter </a:t>
            </a:r>
            <a:r>
              <a:rPr lang="en-US" sz="2400" dirty="0" smtClean="0"/>
              <a:t>(</a:t>
            </a:r>
            <a:r>
              <a:rPr lang="en-US" sz="2000" dirty="0"/>
              <a:t>s</a:t>
            </a:r>
            <a:r>
              <a:rPr lang="en-US" sz="2000" dirty="0" smtClean="0"/>
              <a:t>ee cover letter page for details)</a:t>
            </a:r>
          </a:p>
          <a:p>
            <a:r>
              <a:rPr lang="en-US" dirty="0" smtClean="0"/>
              <a:t>Scholarship Resume </a:t>
            </a:r>
            <a:r>
              <a:rPr lang="en-US" sz="1800" dirty="0" smtClean="0"/>
              <a:t>(see scholarship resume page for details)</a:t>
            </a:r>
          </a:p>
          <a:p>
            <a:r>
              <a:rPr lang="en-US" dirty="0" smtClean="0"/>
              <a:t>Assessment of Financial Needs form (if required)</a:t>
            </a:r>
          </a:p>
        </p:txBody>
      </p:sp>
      <p:sp>
        <p:nvSpPr>
          <p:cNvPr id="4" name="Footer Placeholder 3"/>
          <p:cNvSpPr>
            <a:spLocks noGrp="1"/>
          </p:cNvSpPr>
          <p:nvPr>
            <p:ph type="ftr" sz="quarter" idx="11"/>
          </p:nvPr>
        </p:nvSpPr>
        <p:spPr/>
        <p:txBody>
          <a:bodyPr/>
          <a:lstStyle/>
          <a:p>
            <a:r>
              <a:rPr lang="en-CA" dirty="0" smtClean="0"/>
              <a:t>February 26, 2019</a:t>
            </a:r>
            <a:endParaRPr lang="en-CA" dirty="0"/>
          </a:p>
        </p:txBody>
      </p:sp>
    </p:spTree>
    <p:extLst>
      <p:ext uri="{BB962C8B-B14F-4D97-AF65-F5344CB8AC3E}">
        <p14:creationId xmlns:p14="http://schemas.microsoft.com/office/powerpoint/2010/main" val="1758884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Package cont.</a:t>
            </a:r>
            <a:endParaRPr lang="en-CA" dirty="0"/>
          </a:p>
        </p:txBody>
      </p:sp>
      <p:sp>
        <p:nvSpPr>
          <p:cNvPr id="3" name="Content Placeholder 2"/>
          <p:cNvSpPr>
            <a:spLocks noGrp="1"/>
          </p:cNvSpPr>
          <p:nvPr>
            <p:ph idx="1"/>
          </p:nvPr>
        </p:nvSpPr>
        <p:spPr/>
        <p:txBody>
          <a:bodyPr>
            <a:normAutofit/>
          </a:bodyPr>
          <a:lstStyle/>
          <a:p>
            <a:r>
              <a:rPr lang="en-US" dirty="0"/>
              <a:t>Other items </a:t>
            </a:r>
            <a:r>
              <a:rPr lang="en-US" i="1" dirty="0"/>
              <a:t>if </a:t>
            </a:r>
            <a:r>
              <a:rPr lang="en-US" i="1" dirty="0" smtClean="0"/>
              <a:t>required</a:t>
            </a:r>
            <a:r>
              <a:rPr lang="en-US" dirty="0" smtClean="0"/>
              <a:t> to meet the criteria requirement needs for your application:</a:t>
            </a:r>
            <a:endParaRPr lang="en-US" dirty="0"/>
          </a:p>
          <a:p>
            <a:pPr lvl="1"/>
            <a:r>
              <a:rPr lang="en-US" dirty="0" smtClean="0"/>
              <a:t>Letter(s) </a:t>
            </a:r>
            <a:r>
              <a:rPr lang="en-US" dirty="0"/>
              <a:t>of Reference</a:t>
            </a:r>
          </a:p>
          <a:p>
            <a:pPr lvl="1"/>
            <a:r>
              <a:rPr lang="en-US" dirty="0" smtClean="0"/>
              <a:t>Separate cover letter</a:t>
            </a:r>
          </a:p>
          <a:p>
            <a:pPr lvl="1"/>
            <a:r>
              <a:rPr lang="en-US" dirty="0" smtClean="0"/>
              <a:t>Separate application form</a:t>
            </a:r>
          </a:p>
          <a:p>
            <a:pPr lvl="1"/>
            <a:endParaRPr lang="en-US" dirty="0"/>
          </a:p>
          <a:p>
            <a:r>
              <a:rPr lang="en-US" dirty="0" smtClean="0"/>
              <a:t>HINTS:  You do not need to include several copies of everything.  If a copy needs to be made for applications going outside Ballenas, we will make the copy for you.</a:t>
            </a:r>
            <a:endParaRPr lang="en-CA" dirty="0"/>
          </a:p>
        </p:txBody>
      </p:sp>
      <p:sp>
        <p:nvSpPr>
          <p:cNvPr id="4" name="Footer Placeholder 3"/>
          <p:cNvSpPr>
            <a:spLocks noGrp="1"/>
          </p:cNvSpPr>
          <p:nvPr>
            <p:ph type="ftr" sz="quarter" idx="11"/>
          </p:nvPr>
        </p:nvSpPr>
        <p:spPr/>
        <p:txBody>
          <a:bodyPr/>
          <a:lstStyle/>
          <a:p>
            <a:r>
              <a:rPr lang="en-CA" dirty="0" smtClean="0"/>
              <a:t>February 26, 2019</a:t>
            </a:r>
            <a:endParaRPr lang="en-CA" dirty="0"/>
          </a:p>
        </p:txBody>
      </p:sp>
    </p:spTree>
    <p:extLst>
      <p:ext uri="{BB962C8B-B14F-4D97-AF65-F5344CB8AC3E}">
        <p14:creationId xmlns:p14="http://schemas.microsoft.com/office/powerpoint/2010/main" val="19497175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79ADEF9713E4D4EA653E6B97F229770" ma:contentTypeVersion="1" ma:contentTypeDescription="Create a new document." ma:contentTypeScope="" ma:versionID="26a535f86e635fdf2fc64460ff4960ef">
  <xsd:schema xmlns:xsd="http://www.w3.org/2001/XMLSchema" xmlns:xs="http://www.w3.org/2001/XMLSchema" xmlns:p="http://schemas.microsoft.com/office/2006/metadata/properties" xmlns:ns1="http://schemas.microsoft.com/sharepoint/v3" targetNamespace="http://schemas.microsoft.com/office/2006/metadata/properties" ma:root="true" ma:fieldsID="55d3c2ff1dfae606d6f8168c3878679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3B3094-842F-4A33-B211-DEB012266B2B}"/>
</file>

<file path=customXml/itemProps2.xml><?xml version="1.0" encoding="utf-8"?>
<ds:datastoreItem xmlns:ds="http://schemas.openxmlformats.org/officeDocument/2006/customXml" ds:itemID="{75EE31C0-F5F9-4C4A-AFB2-5B210DD57BF7}"/>
</file>

<file path=customXml/itemProps3.xml><?xml version="1.0" encoding="utf-8"?>
<ds:datastoreItem xmlns:ds="http://schemas.openxmlformats.org/officeDocument/2006/customXml" ds:itemID="{E4CD3C9B-1FE5-459F-B23E-2E0D8D2648A7}"/>
</file>

<file path=docProps/app.xml><?xml version="1.0" encoding="utf-8"?>
<Properties xmlns="http://schemas.openxmlformats.org/officeDocument/2006/extended-properties" xmlns:vt="http://schemas.openxmlformats.org/officeDocument/2006/docPropsVTypes">
  <Template>Apex</Template>
  <TotalTime>3904</TotalTime>
  <Words>685</Words>
  <Application>Microsoft Office PowerPoint</Application>
  <PresentationFormat>On-screen Show (4:3)</PresentationFormat>
  <Paragraphs>73</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Book Antiqua</vt:lpstr>
      <vt:lpstr>Calibri</vt:lpstr>
      <vt:lpstr>Lucida Sans</vt:lpstr>
      <vt:lpstr>Wingdings</vt:lpstr>
      <vt:lpstr>Wingdings 2</vt:lpstr>
      <vt:lpstr>Wingdings 3</vt:lpstr>
      <vt:lpstr>Apex</vt:lpstr>
      <vt:lpstr>What to remember when applying for local scholarships</vt:lpstr>
      <vt:lpstr>Contents</vt:lpstr>
      <vt:lpstr>Overview</vt:lpstr>
      <vt:lpstr>Cover Letter</vt:lpstr>
      <vt:lpstr>Criteria</vt:lpstr>
      <vt:lpstr>Additional Enclosures</vt:lpstr>
      <vt:lpstr>Additional Enclosures cont.</vt:lpstr>
      <vt:lpstr>Submission Package</vt:lpstr>
      <vt:lpstr>Submission Package cont.</vt:lpstr>
      <vt:lpstr>Conclusion</vt:lpstr>
    </vt:vector>
  </TitlesOfParts>
  <Company>Ballenas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Ballenas 901</dc:creator>
  <cp:lastModifiedBy>Wilma Hyndman</cp:lastModifiedBy>
  <cp:revision>45</cp:revision>
  <cp:lastPrinted>2014-12-19T20:34:35Z</cp:lastPrinted>
  <dcterms:created xsi:type="dcterms:W3CDTF">2013-11-28T22:31:43Z</dcterms:created>
  <dcterms:modified xsi:type="dcterms:W3CDTF">2019-02-27T17:21:26Z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0x010100779ADEF9713E4D4EA653E6B97F229770</vt:lpwstr>
  </property>
</Properties>
</file>